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3" r:id="rId9"/>
    <p:sldId id="272" r:id="rId10"/>
    <p:sldId id="271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5" r:id="rId19"/>
    <p:sldId id="262" r:id="rId20"/>
    <p:sldId id="276" r:id="rId21"/>
    <p:sldId id="273" r:id="rId22"/>
    <p:sldId id="274" r:id="rId23"/>
    <p:sldId id="278" r:id="rId24"/>
    <p:sldId id="279" r:id="rId25"/>
    <p:sldId id="277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7D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7" d="100"/>
          <a:sy n="77" d="100"/>
        </p:scale>
        <p:origin x="49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4" Type="http://schemas.openxmlformats.org/officeDocument/2006/relationships/image" Target="../media/image10.svg"/></Relationships>
</file>

<file path=ppt/diagrams/_rels/data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sv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50.svg"/><Relationship Id="rId1" Type="http://schemas.openxmlformats.org/officeDocument/2006/relationships/image" Target="../media/image17.png"/><Relationship Id="rId6" Type="http://schemas.openxmlformats.org/officeDocument/2006/relationships/image" Target="../media/image54.svg"/><Relationship Id="rId5" Type="http://schemas.openxmlformats.org/officeDocument/2006/relationships/image" Target="../media/image53.png"/><Relationship Id="rId10" Type="http://schemas.openxmlformats.org/officeDocument/2006/relationships/image" Target="../media/image41.svg"/><Relationship Id="rId4" Type="http://schemas.openxmlformats.org/officeDocument/2006/relationships/image" Target="../media/image52.svg"/><Relationship Id="rId9" Type="http://schemas.openxmlformats.org/officeDocument/2006/relationships/image" Target="../media/image40.pn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svg"/><Relationship Id="rId1" Type="http://schemas.openxmlformats.org/officeDocument/2006/relationships/image" Target="../media/image23.png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svg"/></Relationships>
</file>

<file path=ppt/diagrams/_rels/data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svg"/><Relationship Id="rId1" Type="http://schemas.openxmlformats.org/officeDocument/2006/relationships/image" Target="../media/image40.png"/><Relationship Id="rId6" Type="http://schemas.openxmlformats.org/officeDocument/2006/relationships/image" Target="../media/image44.svg"/><Relationship Id="rId5" Type="http://schemas.openxmlformats.org/officeDocument/2006/relationships/image" Target="../media/image19.png"/><Relationship Id="rId4" Type="http://schemas.openxmlformats.org/officeDocument/2006/relationships/image" Target="../media/image43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4" Type="http://schemas.openxmlformats.org/officeDocument/2006/relationships/image" Target="../media/image10.svg"/></Relationships>
</file>

<file path=ppt/diagrams/_rels/drawing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sv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50.svg"/><Relationship Id="rId1" Type="http://schemas.openxmlformats.org/officeDocument/2006/relationships/image" Target="../media/image17.png"/><Relationship Id="rId6" Type="http://schemas.openxmlformats.org/officeDocument/2006/relationships/image" Target="../media/image54.svg"/><Relationship Id="rId5" Type="http://schemas.openxmlformats.org/officeDocument/2006/relationships/image" Target="../media/image53.png"/><Relationship Id="rId10" Type="http://schemas.openxmlformats.org/officeDocument/2006/relationships/image" Target="../media/image41.svg"/><Relationship Id="rId4" Type="http://schemas.openxmlformats.org/officeDocument/2006/relationships/image" Target="../media/image52.svg"/><Relationship Id="rId9" Type="http://schemas.openxmlformats.org/officeDocument/2006/relationships/image" Target="../media/image40.pn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9.svg"/><Relationship Id="rId1" Type="http://schemas.openxmlformats.org/officeDocument/2006/relationships/image" Target="../media/image23.png"/><Relationship Id="rId6" Type="http://schemas.openxmlformats.org/officeDocument/2006/relationships/image" Target="../media/image31.svg"/><Relationship Id="rId5" Type="http://schemas.openxmlformats.org/officeDocument/2006/relationships/image" Target="../media/image27.png"/><Relationship Id="rId4" Type="http://schemas.openxmlformats.org/officeDocument/2006/relationships/image" Target="../media/image30.svg"/></Relationships>
</file>

<file path=ppt/diagrams/_rels/drawing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svg"/><Relationship Id="rId1" Type="http://schemas.openxmlformats.org/officeDocument/2006/relationships/image" Target="../media/image40.png"/><Relationship Id="rId6" Type="http://schemas.openxmlformats.org/officeDocument/2006/relationships/image" Target="../media/image44.svg"/><Relationship Id="rId5" Type="http://schemas.openxmlformats.org/officeDocument/2006/relationships/image" Target="../media/image19.png"/><Relationship Id="rId4" Type="http://schemas.openxmlformats.org/officeDocument/2006/relationships/image" Target="../media/image4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5_2">
  <dgm:title val=""/>
  <dgm:desc val=""/>
  <dgm:catLst>
    <dgm:cat type="accent5" pri="15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18/5/colors/Iconchunking_colored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2">
        <a:alpha val="0"/>
      </a:schemeClr>
    </dgm:fillClrLst>
    <dgm:linClrLst meth="repeat">
      <a:schemeClr val="accent2">
        <a:alpha val="0"/>
      </a:schemeClr>
    </dgm:linClrLst>
    <dgm:effectClrLst/>
    <dgm:txLinClrLst/>
    <dgm:txFillClrLst meth="repeat">
      <a:schemeClr val="accent2"/>
      <a:schemeClr val="accent3"/>
      <a:schemeClr val="accent4"/>
      <a:schemeClr val="accent5"/>
      <a:schemeClr val="accent6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18/5/colors/Iconchunking_neutralicon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2">
        <a:alpha val="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B9F2825-419E-4895-AF16-77DAFC63BBDC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5_2" csCatId="accent5" phldr="1"/>
      <dgm:spPr/>
      <dgm:t>
        <a:bodyPr/>
        <a:lstStyle/>
        <a:p>
          <a:endParaRPr lang="en-US"/>
        </a:p>
      </dgm:t>
    </dgm:pt>
    <dgm:pt modelId="{5C35418A-305F-4782-9BD4-9C89664B66F4}">
      <dgm:prSet custT="1"/>
      <dgm:spPr>
        <a:solidFill>
          <a:schemeClr val="bg1">
            <a:lumMod val="50000"/>
            <a:lumOff val="50000"/>
            <a:alpha val="50000"/>
          </a:schemeClr>
        </a:solidFill>
      </dgm:spPr>
      <dgm:t>
        <a:bodyPr/>
        <a:lstStyle/>
        <a:p>
          <a:pPr>
            <a:lnSpc>
              <a:spcPct val="100000"/>
            </a:lnSpc>
          </a:pPr>
          <a:r>
            <a:rPr lang="en-US" sz="2400" dirty="0"/>
            <a:t>Develop a classification machine learning model to find promising location to open a new VHO franchise.</a:t>
          </a:r>
        </a:p>
      </dgm:t>
    </dgm:pt>
    <dgm:pt modelId="{3CD83D99-D189-40A4-B79D-85DF05202BBB}" type="parTrans" cxnId="{35FE98A7-26C0-46D6-AAC3-8734993E06CE}">
      <dgm:prSet/>
      <dgm:spPr/>
      <dgm:t>
        <a:bodyPr/>
        <a:lstStyle/>
        <a:p>
          <a:endParaRPr lang="en-US"/>
        </a:p>
      </dgm:t>
    </dgm:pt>
    <dgm:pt modelId="{CB9E81F3-8F96-4A7B-8AB1-7C66430CDF2B}" type="sibTrans" cxnId="{35FE98A7-26C0-46D6-AAC3-8734993E06CE}">
      <dgm:prSet/>
      <dgm:spPr/>
      <dgm:t>
        <a:bodyPr/>
        <a:lstStyle/>
        <a:p>
          <a:endParaRPr lang="en-US"/>
        </a:p>
      </dgm:t>
    </dgm:pt>
    <dgm:pt modelId="{2123247E-19F9-491B-AE49-AF13E404003C}">
      <dgm:prSet custT="1"/>
      <dgm:spPr>
        <a:solidFill>
          <a:schemeClr val="bg1">
            <a:lumMod val="50000"/>
            <a:lumOff val="50000"/>
            <a:alpha val="50000"/>
          </a:schemeClr>
        </a:solidFill>
      </dgm:spPr>
      <dgm:t>
        <a:bodyPr/>
        <a:lstStyle/>
        <a:p>
          <a:pPr>
            <a:lnSpc>
              <a:spcPct val="100000"/>
            </a:lnSpc>
          </a:pPr>
          <a:r>
            <a:rPr lang="en-US" sz="2800" dirty="0"/>
            <a:t>Create clusters of potential locations within South Jakarta area</a:t>
          </a:r>
        </a:p>
      </dgm:t>
    </dgm:pt>
    <dgm:pt modelId="{9858C422-2807-47F6-889C-EAD8CF231EF1}" type="parTrans" cxnId="{F6255031-AB81-4462-9EA5-A2608532FF3C}">
      <dgm:prSet/>
      <dgm:spPr/>
      <dgm:t>
        <a:bodyPr/>
        <a:lstStyle/>
        <a:p>
          <a:endParaRPr lang="en-US"/>
        </a:p>
      </dgm:t>
    </dgm:pt>
    <dgm:pt modelId="{D3B3041E-E005-4D5F-B3D6-48B4CC1730B0}" type="sibTrans" cxnId="{F6255031-AB81-4462-9EA5-A2608532FF3C}">
      <dgm:prSet/>
      <dgm:spPr/>
      <dgm:t>
        <a:bodyPr/>
        <a:lstStyle/>
        <a:p>
          <a:endParaRPr lang="en-US"/>
        </a:p>
      </dgm:t>
    </dgm:pt>
    <dgm:pt modelId="{A46A9E85-AB03-454E-8D0E-476148D59867}" type="pres">
      <dgm:prSet presAssocID="{3B9F2825-419E-4895-AF16-77DAFC63BBDC}" presName="root" presStyleCnt="0">
        <dgm:presLayoutVars>
          <dgm:dir/>
          <dgm:resizeHandles val="exact"/>
        </dgm:presLayoutVars>
      </dgm:prSet>
      <dgm:spPr/>
    </dgm:pt>
    <dgm:pt modelId="{DDA3E2E1-9BD8-40B1-8469-33184DC74FF7}" type="pres">
      <dgm:prSet presAssocID="{5C35418A-305F-4782-9BD4-9C89664B66F4}" presName="compNode" presStyleCnt="0"/>
      <dgm:spPr/>
    </dgm:pt>
    <dgm:pt modelId="{77F2C018-ACDF-4AA6-B797-C0DE70A51ABD}" type="pres">
      <dgm:prSet presAssocID="{5C35418A-305F-4782-9BD4-9C89664B66F4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C70288D0-CC3A-4B08-8459-AABD25B90636}" type="pres">
      <dgm:prSet presAssocID="{5C35418A-305F-4782-9BD4-9C89664B66F4}" presName="spaceRect" presStyleCnt="0"/>
      <dgm:spPr/>
    </dgm:pt>
    <dgm:pt modelId="{EFBE2029-5D35-49BE-9882-50AD97019398}" type="pres">
      <dgm:prSet presAssocID="{5C35418A-305F-4782-9BD4-9C89664B66F4}" presName="textRect" presStyleLbl="revTx" presStyleIdx="0" presStyleCnt="2">
        <dgm:presLayoutVars>
          <dgm:chMax val="1"/>
          <dgm:chPref val="1"/>
        </dgm:presLayoutVars>
      </dgm:prSet>
      <dgm:spPr/>
    </dgm:pt>
    <dgm:pt modelId="{7C799CB3-2384-4E98-917D-C7DDAC771592}" type="pres">
      <dgm:prSet presAssocID="{CB9E81F3-8F96-4A7B-8AB1-7C66430CDF2B}" presName="sibTrans" presStyleCnt="0"/>
      <dgm:spPr/>
    </dgm:pt>
    <dgm:pt modelId="{138292C9-C244-46B1-A094-D427B7A4E2A6}" type="pres">
      <dgm:prSet presAssocID="{2123247E-19F9-491B-AE49-AF13E404003C}" presName="compNode" presStyleCnt="0"/>
      <dgm:spPr/>
    </dgm:pt>
    <dgm:pt modelId="{365904E8-53A3-42DF-8AB9-D13715B115F3}" type="pres">
      <dgm:prSet presAssocID="{2123247E-19F9-491B-AE49-AF13E404003C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rker"/>
        </a:ext>
      </dgm:extLst>
    </dgm:pt>
    <dgm:pt modelId="{0F35D3A6-C67E-4067-8FAC-CCBF43AD5F91}" type="pres">
      <dgm:prSet presAssocID="{2123247E-19F9-491B-AE49-AF13E404003C}" presName="spaceRect" presStyleCnt="0"/>
      <dgm:spPr/>
    </dgm:pt>
    <dgm:pt modelId="{9196C375-B104-46B5-B7CC-EB2AF6361E24}" type="pres">
      <dgm:prSet presAssocID="{2123247E-19F9-491B-AE49-AF13E404003C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1E8E6608-7DAA-4156-8D98-C4010D657672}" type="presOf" srcId="{3B9F2825-419E-4895-AF16-77DAFC63BBDC}" destId="{A46A9E85-AB03-454E-8D0E-476148D59867}" srcOrd="0" destOrd="0" presId="urn:microsoft.com/office/officeart/2018/2/layout/IconLabelList"/>
    <dgm:cxn modelId="{F6255031-AB81-4462-9EA5-A2608532FF3C}" srcId="{3B9F2825-419E-4895-AF16-77DAFC63BBDC}" destId="{2123247E-19F9-491B-AE49-AF13E404003C}" srcOrd="1" destOrd="0" parTransId="{9858C422-2807-47F6-889C-EAD8CF231EF1}" sibTransId="{D3B3041E-E005-4D5F-B3D6-48B4CC1730B0}"/>
    <dgm:cxn modelId="{22D48A53-2173-409E-BA1A-6A4100E9D4D6}" type="presOf" srcId="{2123247E-19F9-491B-AE49-AF13E404003C}" destId="{9196C375-B104-46B5-B7CC-EB2AF6361E24}" srcOrd="0" destOrd="0" presId="urn:microsoft.com/office/officeart/2018/2/layout/IconLabelList"/>
    <dgm:cxn modelId="{8D7E8F95-2DB0-4BC0-A73C-1F3018F8E3E6}" type="presOf" srcId="{5C35418A-305F-4782-9BD4-9C89664B66F4}" destId="{EFBE2029-5D35-49BE-9882-50AD97019398}" srcOrd="0" destOrd="0" presId="urn:microsoft.com/office/officeart/2018/2/layout/IconLabelList"/>
    <dgm:cxn modelId="{35FE98A7-26C0-46D6-AAC3-8734993E06CE}" srcId="{3B9F2825-419E-4895-AF16-77DAFC63BBDC}" destId="{5C35418A-305F-4782-9BD4-9C89664B66F4}" srcOrd="0" destOrd="0" parTransId="{3CD83D99-D189-40A4-B79D-85DF05202BBB}" sibTransId="{CB9E81F3-8F96-4A7B-8AB1-7C66430CDF2B}"/>
    <dgm:cxn modelId="{5A7FD7A0-815C-4924-948F-818AC1009FB3}" type="presParOf" srcId="{A46A9E85-AB03-454E-8D0E-476148D59867}" destId="{DDA3E2E1-9BD8-40B1-8469-33184DC74FF7}" srcOrd="0" destOrd="0" presId="urn:microsoft.com/office/officeart/2018/2/layout/IconLabelList"/>
    <dgm:cxn modelId="{00E24893-0E7A-48AC-929B-E86B842AE42F}" type="presParOf" srcId="{DDA3E2E1-9BD8-40B1-8469-33184DC74FF7}" destId="{77F2C018-ACDF-4AA6-B797-C0DE70A51ABD}" srcOrd="0" destOrd="0" presId="urn:microsoft.com/office/officeart/2018/2/layout/IconLabelList"/>
    <dgm:cxn modelId="{130029D3-6AC9-4C95-A339-B186744013CF}" type="presParOf" srcId="{DDA3E2E1-9BD8-40B1-8469-33184DC74FF7}" destId="{C70288D0-CC3A-4B08-8459-AABD25B90636}" srcOrd="1" destOrd="0" presId="urn:microsoft.com/office/officeart/2018/2/layout/IconLabelList"/>
    <dgm:cxn modelId="{B19AFE5F-9040-4B05-A7B0-B461F8DD92B6}" type="presParOf" srcId="{DDA3E2E1-9BD8-40B1-8469-33184DC74FF7}" destId="{EFBE2029-5D35-49BE-9882-50AD97019398}" srcOrd="2" destOrd="0" presId="urn:microsoft.com/office/officeart/2018/2/layout/IconLabelList"/>
    <dgm:cxn modelId="{22FB7363-2DA5-41C4-86DA-3D30958A76D4}" type="presParOf" srcId="{A46A9E85-AB03-454E-8D0E-476148D59867}" destId="{7C799CB3-2384-4E98-917D-C7DDAC771592}" srcOrd="1" destOrd="0" presId="urn:microsoft.com/office/officeart/2018/2/layout/IconLabelList"/>
    <dgm:cxn modelId="{7C3A034A-E93F-462C-B119-9F105F41A532}" type="presParOf" srcId="{A46A9E85-AB03-454E-8D0E-476148D59867}" destId="{138292C9-C244-46B1-A094-D427B7A4E2A6}" srcOrd="2" destOrd="0" presId="urn:microsoft.com/office/officeart/2018/2/layout/IconLabelList"/>
    <dgm:cxn modelId="{C7EA5A0A-EA31-4060-A58B-FD881F9A37FA}" type="presParOf" srcId="{138292C9-C244-46B1-A094-D427B7A4E2A6}" destId="{365904E8-53A3-42DF-8AB9-D13715B115F3}" srcOrd="0" destOrd="0" presId="urn:microsoft.com/office/officeart/2018/2/layout/IconLabelList"/>
    <dgm:cxn modelId="{CA8DFC4F-1BB8-45DF-B3CC-6A761CC0BD78}" type="presParOf" srcId="{138292C9-C244-46B1-A094-D427B7A4E2A6}" destId="{0F35D3A6-C67E-4067-8FAC-CCBF43AD5F91}" srcOrd="1" destOrd="0" presId="urn:microsoft.com/office/officeart/2018/2/layout/IconLabelList"/>
    <dgm:cxn modelId="{6B3FB433-7225-41CF-9570-D60FDA923707}" type="presParOf" srcId="{138292C9-C244-46B1-A094-D427B7A4E2A6}" destId="{9196C375-B104-46B5-B7CC-EB2AF6361E24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30F3C2DB-DAFD-4D75-BD6A-78F042E443A3}" type="doc">
      <dgm:prSet loTypeId="urn:microsoft.com/office/officeart/2005/8/layout/bProcess3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AC9EDF07-4398-4DF6-9A8F-BCA33FA9DD81}">
      <dgm:prSet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Generate points for location candidates within the area of observation.</a:t>
          </a:r>
        </a:p>
      </dgm:t>
    </dgm:pt>
    <dgm:pt modelId="{80152362-E6E7-40A1-AA05-F164446B37AA}" type="parTrans" cxnId="{77E8FCC5-7035-4402-A56D-09F596F44517}">
      <dgm:prSet/>
      <dgm:spPr/>
      <dgm:t>
        <a:bodyPr/>
        <a:lstStyle/>
        <a:p>
          <a:endParaRPr lang="en-US"/>
        </a:p>
      </dgm:t>
    </dgm:pt>
    <dgm:pt modelId="{72D00ABF-F5F2-46AF-A588-30228E6C27E5}" type="sibTrans" cxnId="{77E8FCC5-7035-4402-A56D-09F596F44517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90B04E64-BE56-4EB2-937D-D1BD543C1DE0}">
      <dgm:prSet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Count nearby POIs for each points.</a:t>
          </a:r>
        </a:p>
      </dgm:t>
    </dgm:pt>
    <dgm:pt modelId="{E6AC6AE7-9601-4780-BDEF-304629D62FD8}" type="parTrans" cxnId="{5FDFF447-9F9D-4101-A676-CC6BF8F6EFFF}">
      <dgm:prSet/>
      <dgm:spPr/>
      <dgm:t>
        <a:bodyPr/>
        <a:lstStyle/>
        <a:p>
          <a:endParaRPr lang="en-US"/>
        </a:p>
      </dgm:t>
    </dgm:pt>
    <dgm:pt modelId="{DFB3BC68-E70E-452F-B139-48106042A400}" type="sibTrans" cxnId="{5FDFF447-9F9D-4101-A676-CC6BF8F6EFFF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625C2C58-3A56-4730-B795-8D67EC566817}">
      <dgm:prSet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Use the K-Means clustering model to predict the ratings.</a:t>
          </a:r>
        </a:p>
      </dgm:t>
    </dgm:pt>
    <dgm:pt modelId="{DC548D11-7E7A-472A-BFEF-8D38B1D60799}" type="parTrans" cxnId="{9F2F121F-FA50-4E68-AFD4-0F9503D96098}">
      <dgm:prSet/>
      <dgm:spPr/>
      <dgm:t>
        <a:bodyPr/>
        <a:lstStyle/>
        <a:p>
          <a:endParaRPr lang="en-US"/>
        </a:p>
      </dgm:t>
    </dgm:pt>
    <dgm:pt modelId="{B10A7250-99D0-4282-AB69-B57EDD7928CF}" type="sibTrans" cxnId="{9F2F121F-FA50-4E68-AFD4-0F9503D96098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B2E8329D-55AD-41C9-B6A6-16E2D7FDFE98}">
      <dgm:prSet/>
      <dgm:spPr/>
      <dgm:t>
        <a:bodyPr/>
        <a:lstStyle/>
        <a:p>
          <a:r>
            <a:rPr lang="en-US">
              <a:solidFill>
                <a:schemeClr val="bg1"/>
              </a:solidFill>
            </a:rPr>
            <a:t>Shortlist only points with high predicted rating</a:t>
          </a:r>
        </a:p>
      </dgm:t>
    </dgm:pt>
    <dgm:pt modelId="{2771AF68-809A-4C13-95F2-153D1280283D}" type="parTrans" cxnId="{6BDADCFA-BB79-46B5-9A17-272109EEC60A}">
      <dgm:prSet/>
      <dgm:spPr/>
      <dgm:t>
        <a:bodyPr/>
        <a:lstStyle/>
        <a:p>
          <a:endParaRPr lang="en-US"/>
        </a:p>
      </dgm:t>
    </dgm:pt>
    <dgm:pt modelId="{BE636DD7-DD80-4FBC-B0C6-04979247F76C}" type="sibTrans" cxnId="{6BDADCFA-BB79-46B5-9A17-272109EEC60A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2E7C9435-2ED4-4D2C-BFED-E495AFB3EB21}">
      <dgm:prSet/>
      <dgm:spPr/>
      <dgm:t>
        <a:bodyPr/>
        <a:lstStyle/>
        <a:p>
          <a:r>
            <a:rPr lang="en-US">
              <a:solidFill>
                <a:schemeClr val="bg1"/>
              </a:solidFill>
            </a:rPr>
            <a:t>Exclude points with existing hotel located within a radius of 750 meters.</a:t>
          </a:r>
        </a:p>
      </dgm:t>
    </dgm:pt>
    <dgm:pt modelId="{5629C53C-149E-47C7-983B-4049807CA8DC}" type="parTrans" cxnId="{A22FB8A3-718C-426D-B1B9-D7F82BFF4B65}">
      <dgm:prSet/>
      <dgm:spPr/>
      <dgm:t>
        <a:bodyPr/>
        <a:lstStyle/>
        <a:p>
          <a:endParaRPr lang="en-US"/>
        </a:p>
      </dgm:t>
    </dgm:pt>
    <dgm:pt modelId="{577EF418-C17E-414C-A80B-37A1E9AC1F78}" type="sibTrans" cxnId="{A22FB8A3-718C-426D-B1B9-D7F82BFF4B65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DAAFEDD6-DDA1-4C0C-A918-4D3583409634}">
      <dgm:prSet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Create clusters of potential area.</a:t>
          </a:r>
        </a:p>
      </dgm:t>
    </dgm:pt>
    <dgm:pt modelId="{FF5CE85E-7E42-49FE-BACA-3DB89A0A1F2E}" type="parTrans" cxnId="{092D8D31-D467-424E-AF26-D20A543737E5}">
      <dgm:prSet/>
      <dgm:spPr/>
      <dgm:t>
        <a:bodyPr/>
        <a:lstStyle/>
        <a:p>
          <a:endParaRPr lang="en-US"/>
        </a:p>
      </dgm:t>
    </dgm:pt>
    <dgm:pt modelId="{9EBA2FC3-2B76-4BEC-9B0B-5F6FCA4445FB}" type="sibTrans" cxnId="{092D8D31-D467-424E-AF26-D20A543737E5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0DBC3B82-3F3B-44A1-B8B9-161025CC8B3C}">
      <dgm:prSet/>
      <dgm:spPr/>
      <dgm:t>
        <a:bodyPr/>
        <a:lstStyle/>
        <a:p>
          <a:r>
            <a:rPr lang="en-US">
              <a:solidFill>
                <a:schemeClr val="bg1"/>
              </a:solidFill>
            </a:rPr>
            <a:t>Reverse geocode to extract addresses of all cluster centers.</a:t>
          </a:r>
        </a:p>
      </dgm:t>
    </dgm:pt>
    <dgm:pt modelId="{C02F1111-0693-4048-860C-61F261FB5BDD}" type="parTrans" cxnId="{6EF54E6C-29CC-4EBF-BB42-CAB1B654AB57}">
      <dgm:prSet/>
      <dgm:spPr/>
      <dgm:t>
        <a:bodyPr/>
        <a:lstStyle/>
        <a:p>
          <a:endParaRPr lang="en-US"/>
        </a:p>
      </dgm:t>
    </dgm:pt>
    <dgm:pt modelId="{A7171C87-93E8-4206-A854-0512F4E2E8E0}" type="sibTrans" cxnId="{6EF54E6C-29CC-4EBF-BB42-CAB1B654AB57}">
      <dgm:prSet/>
      <dgm:spPr/>
      <dgm:t>
        <a:bodyPr/>
        <a:lstStyle/>
        <a:p>
          <a:endParaRPr lang="en-US"/>
        </a:p>
      </dgm:t>
    </dgm:pt>
    <dgm:pt modelId="{515CA3B2-C7BD-434A-92D7-1AFAE58E91DD}">
      <dgm:prSet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Plot all clusters to the map</a:t>
          </a:r>
        </a:p>
      </dgm:t>
    </dgm:pt>
    <dgm:pt modelId="{8D3ACD94-0343-47AD-A855-BA03DDFD1243}" type="parTrans" cxnId="{52C56481-2906-491C-A254-6BC3FAC67264}">
      <dgm:prSet/>
      <dgm:spPr/>
      <dgm:t>
        <a:bodyPr/>
        <a:lstStyle/>
        <a:p>
          <a:endParaRPr lang="en-US"/>
        </a:p>
      </dgm:t>
    </dgm:pt>
    <dgm:pt modelId="{C76CC9EB-0769-4D94-857C-420DA1DAB9B9}" type="sibTrans" cxnId="{52C56481-2906-491C-A254-6BC3FAC67264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E27B93BC-0658-4070-8329-319065F908D7}" type="pres">
      <dgm:prSet presAssocID="{30F3C2DB-DAFD-4D75-BD6A-78F042E443A3}" presName="Name0" presStyleCnt="0">
        <dgm:presLayoutVars>
          <dgm:dir/>
          <dgm:resizeHandles val="exact"/>
        </dgm:presLayoutVars>
      </dgm:prSet>
      <dgm:spPr/>
    </dgm:pt>
    <dgm:pt modelId="{0A1F5BEA-DE5B-4328-A2BB-EE639643B4BF}" type="pres">
      <dgm:prSet presAssocID="{AC9EDF07-4398-4DF6-9A8F-BCA33FA9DD81}" presName="node" presStyleLbl="node1" presStyleIdx="0" presStyleCnt="8">
        <dgm:presLayoutVars>
          <dgm:bulletEnabled val="1"/>
        </dgm:presLayoutVars>
      </dgm:prSet>
      <dgm:spPr/>
    </dgm:pt>
    <dgm:pt modelId="{9D470511-9262-400C-8D0E-26FD2B5B1B3A}" type="pres">
      <dgm:prSet presAssocID="{72D00ABF-F5F2-46AF-A588-30228E6C27E5}" presName="sibTrans" presStyleLbl="sibTrans1D1" presStyleIdx="0" presStyleCnt="7"/>
      <dgm:spPr/>
    </dgm:pt>
    <dgm:pt modelId="{09FEA3C6-992E-4FB8-B7CC-58068E7CA93A}" type="pres">
      <dgm:prSet presAssocID="{72D00ABF-F5F2-46AF-A588-30228E6C27E5}" presName="connectorText" presStyleLbl="sibTrans1D1" presStyleIdx="0" presStyleCnt="7"/>
      <dgm:spPr/>
    </dgm:pt>
    <dgm:pt modelId="{8AA9A354-0A95-481F-B556-698694D9B98F}" type="pres">
      <dgm:prSet presAssocID="{90B04E64-BE56-4EB2-937D-D1BD543C1DE0}" presName="node" presStyleLbl="node1" presStyleIdx="1" presStyleCnt="8">
        <dgm:presLayoutVars>
          <dgm:bulletEnabled val="1"/>
        </dgm:presLayoutVars>
      </dgm:prSet>
      <dgm:spPr/>
    </dgm:pt>
    <dgm:pt modelId="{45DA86EF-CE2B-4AE4-ADDE-CD7758249EDA}" type="pres">
      <dgm:prSet presAssocID="{DFB3BC68-E70E-452F-B139-48106042A400}" presName="sibTrans" presStyleLbl="sibTrans1D1" presStyleIdx="1" presStyleCnt="7"/>
      <dgm:spPr/>
    </dgm:pt>
    <dgm:pt modelId="{8F316CE6-1748-422E-A12A-B469965302DA}" type="pres">
      <dgm:prSet presAssocID="{DFB3BC68-E70E-452F-B139-48106042A400}" presName="connectorText" presStyleLbl="sibTrans1D1" presStyleIdx="1" presStyleCnt="7"/>
      <dgm:spPr/>
    </dgm:pt>
    <dgm:pt modelId="{30FABE0C-B5B9-4536-AF47-D7E542AC4926}" type="pres">
      <dgm:prSet presAssocID="{625C2C58-3A56-4730-B795-8D67EC566817}" presName="node" presStyleLbl="node1" presStyleIdx="2" presStyleCnt="8">
        <dgm:presLayoutVars>
          <dgm:bulletEnabled val="1"/>
        </dgm:presLayoutVars>
      </dgm:prSet>
      <dgm:spPr/>
    </dgm:pt>
    <dgm:pt modelId="{A0DCF3EA-F8A6-4CB9-AF0D-63DACBBE18D3}" type="pres">
      <dgm:prSet presAssocID="{B10A7250-99D0-4282-AB69-B57EDD7928CF}" presName="sibTrans" presStyleLbl="sibTrans1D1" presStyleIdx="2" presStyleCnt="7"/>
      <dgm:spPr/>
    </dgm:pt>
    <dgm:pt modelId="{209FA4E0-80B8-46B0-8996-095300F255FA}" type="pres">
      <dgm:prSet presAssocID="{B10A7250-99D0-4282-AB69-B57EDD7928CF}" presName="connectorText" presStyleLbl="sibTrans1D1" presStyleIdx="2" presStyleCnt="7"/>
      <dgm:spPr/>
    </dgm:pt>
    <dgm:pt modelId="{54B4BE16-51B1-45E6-A774-8EF303695662}" type="pres">
      <dgm:prSet presAssocID="{B2E8329D-55AD-41C9-B6A6-16E2D7FDFE98}" presName="node" presStyleLbl="node1" presStyleIdx="3" presStyleCnt="8">
        <dgm:presLayoutVars>
          <dgm:bulletEnabled val="1"/>
        </dgm:presLayoutVars>
      </dgm:prSet>
      <dgm:spPr/>
    </dgm:pt>
    <dgm:pt modelId="{45A0C014-AF40-46A8-B9AB-AEBA8E06ACFC}" type="pres">
      <dgm:prSet presAssocID="{BE636DD7-DD80-4FBC-B0C6-04979247F76C}" presName="sibTrans" presStyleLbl="sibTrans1D1" presStyleIdx="3" presStyleCnt="7"/>
      <dgm:spPr/>
    </dgm:pt>
    <dgm:pt modelId="{E56F3B9D-EC2D-4630-839F-045D630F3CE2}" type="pres">
      <dgm:prSet presAssocID="{BE636DD7-DD80-4FBC-B0C6-04979247F76C}" presName="connectorText" presStyleLbl="sibTrans1D1" presStyleIdx="3" presStyleCnt="7"/>
      <dgm:spPr/>
    </dgm:pt>
    <dgm:pt modelId="{82A6A245-BE29-41AC-B013-091E84B4332A}" type="pres">
      <dgm:prSet presAssocID="{2E7C9435-2ED4-4D2C-BFED-E495AFB3EB21}" presName="node" presStyleLbl="node1" presStyleIdx="4" presStyleCnt="8">
        <dgm:presLayoutVars>
          <dgm:bulletEnabled val="1"/>
        </dgm:presLayoutVars>
      </dgm:prSet>
      <dgm:spPr/>
    </dgm:pt>
    <dgm:pt modelId="{6DD9DBF5-0864-4D76-BD42-3E191BC56EE1}" type="pres">
      <dgm:prSet presAssocID="{577EF418-C17E-414C-A80B-37A1E9AC1F78}" presName="sibTrans" presStyleLbl="sibTrans1D1" presStyleIdx="4" presStyleCnt="7"/>
      <dgm:spPr/>
    </dgm:pt>
    <dgm:pt modelId="{36BDE646-9499-4F72-9593-CE0331AA3377}" type="pres">
      <dgm:prSet presAssocID="{577EF418-C17E-414C-A80B-37A1E9AC1F78}" presName="connectorText" presStyleLbl="sibTrans1D1" presStyleIdx="4" presStyleCnt="7"/>
      <dgm:spPr/>
    </dgm:pt>
    <dgm:pt modelId="{CDDE7D02-37E7-4ADB-AE38-9E8248C63B2B}" type="pres">
      <dgm:prSet presAssocID="{DAAFEDD6-DDA1-4C0C-A918-4D3583409634}" presName="node" presStyleLbl="node1" presStyleIdx="5" presStyleCnt="8">
        <dgm:presLayoutVars>
          <dgm:bulletEnabled val="1"/>
        </dgm:presLayoutVars>
      </dgm:prSet>
      <dgm:spPr/>
    </dgm:pt>
    <dgm:pt modelId="{FC6E071B-D1CB-4CBF-898B-9988E82DC2E5}" type="pres">
      <dgm:prSet presAssocID="{9EBA2FC3-2B76-4BEC-9B0B-5F6FCA4445FB}" presName="sibTrans" presStyleLbl="sibTrans1D1" presStyleIdx="5" presStyleCnt="7"/>
      <dgm:spPr/>
    </dgm:pt>
    <dgm:pt modelId="{942642C1-B456-4041-8508-35228C7D4F0D}" type="pres">
      <dgm:prSet presAssocID="{9EBA2FC3-2B76-4BEC-9B0B-5F6FCA4445FB}" presName="connectorText" presStyleLbl="sibTrans1D1" presStyleIdx="5" presStyleCnt="7"/>
      <dgm:spPr/>
    </dgm:pt>
    <dgm:pt modelId="{3BB0E6C8-03E6-4240-A7D4-F5CA42E5510F}" type="pres">
      <dgm:prSet presAssocID="{515CA3B2-C7BD-434A-92D7-1AFAE58E91DD}" presName="node" presStyleLbl="node1" presStyleIdx="6" presStyleCnt="8">
        <dgm:presLayoutVars>
          <dgm:bulletEnabled val="1"/>
        </dgm:presLayoutVars>
      </dgm:prSet>
      <dgm:spPr/>
    </dgm:pt>
    <dgm:pt modelId="{FA0A109B-EEDC-46B0-B6A9-FF77AE1BA6B2}" type="pres">
      <dgm:prSet presAssocID="{C76CC9EB-0769-4D94-857C-420DA1DAB9B9}" presName="sibTrans" presStyleLbl="sibTrans1D1" presStyleIdx="6" presStyleCnt="7"/>
      <dgm:spPr/>
    </dgm:pt>
    <dgm:pt modelId="{CFBD830A-703B-4E2A-B9A9-DECAF4A87097}" type="pres">
      <dgm:prSet presAssocID="{C76CC9EB-0769-4D94-857C-420DA1DAB9B9}" presName="connectorText" presStyleLbl="sibTrans1D1" presStyleIdx="6" presStyleCnt="7"/>
      <dgm:spPr/>
    </dgm:pt>
    <dgm:pt modelId="{10C4BFB3-1AE8-46B4-A9EB-B8D5C80D8832}" type="pres">
      <dgm:prSet presAssocID="{0DBC3B82-3F3B-44A1-B8B9-161025CC8B3C}" presName="node" presStyleLbl="node1" presStyleIdx="7" presStyleCnt="8">
        <dgm:presLayoutVars>
          <dgm:bulletEnabled val="1"/>
        </dgm:presLayoutVars>
      </dgm:prSet>
      <dgm:spPr/>
    </dgm:pt>
  </dgm:ptLst>
  <dgm:cxnLst>
    <dgm:cxn modelId="{9F2F121F-FA50-4E68-AFD4-0F9503D96098}" srcId="{30F3C2DB-DAFD-4D75-BD6A-78F042E443A3}" destId="{625C2C58-3A56-4730-B795-8D67EC566817}" srcOrd="2" destOrd="0" parTransId="{DC548D11-7E7A-472A-BFEF-8D38B1D60799}" sibTransId="{B10A7250-99D0-4282-AB69-B57EDD7928CF}"/>
    <dgm:cxn modelId="{17B0C81F-A33A-47FF-93A4-630FD5152B8B}" type="presOf" srcId="{9EBA2FC3-2B76-4BEC-9B0B-5F6FCA4445FB}" destId="{942642C1-B456-4041-8508-35228C7D4F0D}" srcOrd="1" destOrd="0" presId="urn:microsoft.com/office/officeart/2005/8/layout/bProcess3"/>
    <dgm:cxn modelId="{13B38422-5431-4355-A28F-93C54C2A1B8A}" type="presOf" srcId="{0DBC3B82-3F3B-44A1-B8B9-161025CC8B3C}" destId="{10C4BFB3-1AE8-46B4-A9EB-B8D5C80D8832}" srcOrd="0" destOrd="0" presId="urn:microsoft.com/office/officeart/2005/8/layout/bProcess3"/>
    <dgm:cxn modelId="{092D8D31-D467-424E-AF26-D20A543737E5}" srcId="{30F3C2DB-DAFD-4D75-BD6A-78F042E443A3}" destId="{DAAFEDD6-DDA1-4C0C-A918-4D3583409634}" srcOrd="5" destOrd="0" parTransId="{FF5CE85E-7E42-49FE-BACA-3DB89A0A1F2E}" sibTransId="{9EBA2FC3-2B76-4BEC-9B0B-5F6FCA4445FB}"/>
    <dgm:cxn modelId="{11DD7A3B-272C-4568-86C0-AB7FA1E5F8C9}" type="presOf" srcId="{577EF418-C17E-414C-A80B-37A1E9AC1F78}" destId="{36BDE646-9499-4F72-9593-CE0331AA3377}" srcOrd="1" destOrd="0" presId="urn:microsoft.com/office/officeart/2005/8/layout/bProcess3"/>
    <dgm:cxn modelId="{20FF6E61-BA15-475D-8C72-F38919E50E78}" type="presOf" srcId="{30F3C2DB-DAFD-4D75-BD6A-78F042E443A3}" destId="{E27B93BC-0658-4070-8329-319065F908D7}" srcOrd="0" destOrd="0" presId="urn:microsoft.com/office/officeart/2005/8/layout/bProcess3"/>
    <dgm:cxn modelId="{83181062-D4F8-4AD9-BBB4-73A7B4649970}" type="presOf" srcId="{DFB3BC68-E70E-452F-B139-48106042A400}" destId="{45DA86EF-CE2B-4AE4-ADDE-CD7758249EDA}" srcOrd="0" destOrd="0" presId="urn:microsoft.com/office/officeart/2005/8/layout/bProcess3"/>
    <dgm:cxn modelId="{5FDFF447-9F9D-4101-A676-CC6BF8F6EFFF}" srcId="{30F3C2DB-DAFD-4D75-BD6A-78F042E443A3}" destId="{90B04E64-BE56-4EB2-937D-D1BD543C1DE0}" srcOrd="1" destOrd="0" parTransId="{E6AC6AE7-9601-4780-BDEF-304629D62FD8}" sibTransId="{DFB3BC68-E70E-452F-B139-48106042A400}"/>
    <dgm:cxn modelId="{B5CBA84A-5D64-4760-9D7F-FAC45716D855}" type="presOf" srcId="{72D00ABF-F5F2-46AF-A588-30228E6C27E5}" destId="{09FEA3C6-992E-4FB8-B7CC-58068E7CA93A}" srcOrd="1" destOrd="0" presId="urn:microsoft.com/office/officeart/2005/8/layout/bProcess3"/>
    <dgm:cxn modelId="{6EF54E6C-29CC-4EBF-BB42-CAB1B654AB57}" srcId="{30F3C2DB-DAFD-4D75-BD6A-78F042E443A3}" destId="{0DBC3B82-3F3B-44A1-B8B9-161025CC8B3C}" srcOrd="7" destOrd="0" parTransId="{C02F1111-0693-4048-860C-61F261FB5BDD}" sibTransId="{A7171C87-93E8-4206-A854-0512F4E2E8E0}"/>
    <dgm:cxn modelId="{96B58076-3315-423F-8D82-B9044E08CE10}" type="presOf" srcId="{B2E8329D-55AD-41C9-B6A6-16E2D7FDFE98}" destId="{54B4BE16-51B1-45E6-A774-8EF303695662}" srcOrd="0" destOrd="0" presId="urn:microsoft.com/office/officeart/2005/8/layout/bProcess3"/>
    <dgm:cxn modelId="{85EFA379-D793-4C25-8F0B-17B310F454E4}" type="presOf" srcId="{2E7C9435-2ED4-4D2C-BFED-E495AFB3EB21}" destId="{82A6A245-BE29-41AC-B013-091E84B4332A}" srcOrd="0" destOrd="0" presId="urn:microsoft.com/office/officeart/2005/8/layout/bProcess3"/>
    <dgm:cxn modelId="{EF7B0C7E-A7A4-4633-B45D-8D3D6FE5DBD4}" type="presOf" srcId="{577EF418-C17E-414C-A80B-37A1E9AC1F78}" destId="{6DD9DBF5-0864-4D76-BD42-3E191BC56EE1}" srcOrd="0" destOrd="0" presId="urn:microsoft.com/office/officeart/2005/8/layout/bProcess3"/>
    <dgm:cxn modelId="{52C56481-2906-491C-A254-6BC3FAC67264}" srcId="{30F3C2DB-DAFD-4D75-BD6A-78F042E443A3}" destId="{515CA3B2-C7BD-434A-92D7-1AFAE58E91DD}" srcOrd="6" destOrd="0" parTransId="{8D3ACD94-0343-47AD-A855-BA03DDFD1243}" sibTransId="{C76CC9EB-0769-4D94-857C-420DA1DAB9B9}"/>
    <dgm:cxn modelId="{ED77168E-CACB-4F21-87AE-9B5FC1560333}" type="presOf" srcId="{72D00ABF-F5F2-46AF-A588-30228E6C27E5}" destId="{9D470511-9262-400C-8D0E-26FD2B5B1B3A}" srcOrd="0" destOrd="0" presId="urn:microsoft.com/office/officeart/2005/8/layout/bProcess3"/>
    <dgm:cxn modelId="{0C86B197-A64C-4E76-A6BB-535B00620BD6}" type="presOf" srcId="{B10A7250-99D0-4282-AB69-B57EDD7928CF}" destId="{209FA4E0-80B8-46B0-8996-095300F255FA}" srcOrd="1" destOrd="0" presId="urn:microsoft.com/office/officeart/2005/8/layout/bProcess3"/>
    <dgm:cxn modelId="{A22FB8A3-718C-426D-B1B9-D7F82BFF4B65}" srcId="{30F3C2DB-DAFD-4D75-BD6A-78F042E443A3}" destId="{2E7C9435-2ED4-4D2C-BFED-E495AFB3EB21}" srcOrd="4" destOrd="0" parTransId="{5629C53C-149E-47C7-983B-4049807CA8DC}" sibTransId="{577EF418-C17E-414C-A80B-37A1E9AC1F78}"/>
    <dgm:cxn modelId="{97C6FBA3-89C1-4269-928A-443E915AC329}" type="presOf" srcId="{625C2C58-3A56-4730-B795-8D67EC566817}" destId="{30FABE0C-B5B9-4536-AF47-D7E542AC4926}" srcOrd="0" destOrd="0" presId="urn:microsoft.com/office/officeart/2005/8/layout/bProcess3"/>
    <dgm:cxn modelId="{503898AC-DACF-4838-885F-96866105C4E6}" type="presOf" srcId="{9EBA2FC3-2B76-4BEC-9B0B-5F6FCA4445FB}" destId="{FC6E071B-D1CB-4CBF-898B-9988E82DC2E5}" srcOrd="0" destOrd="0" presId="urn:microsoft.com/office/officeart/2005/8/layout/bProcess3"/>
    <dgm:cxn modelId="{ABF1DFAC-D729-4DE9-A80C-C31EE14067F6}" type="presOf" srcId="{C76CC9EB-0769-4D94-857C-420DA1DAB9B9}" destId="{FA0A109B-EEDC-46B0-B6A9-FF77AE1BA6B2}" srcOrd="0" destOrd="0" presId="urn:microsoft.com/office/officeart/2005/8/layout/bProcess3"/>
    <dgm:cxn modelId="{42071FB8-6618-417E-B85E-3255891BC3B6}" type="presOf" srcId="{C76CC9EB-0769-4D94-857C-420DA1DAB9B9}" destId="{CFBD830A-703B-4E2A-B9A9-DECAF4A87097}" srcOrd="1" destOrd="0" presId="urn:microsoft.com/office/officeart/2005/8/layout/bProcess3"/>
    <dgm:cxn modelId="{77E8FCC5-7035-4402-A56D-09F596F44517}" srcId="{30F3C2DB-DAFD-4D75-BD6A-78F042E443A3}" destId="{AC9EDF07-4398-4DF6-9A8F-BCA33FA9DD81}" srcOrd="0" destOrd="0" parTransId="{80152362-E6E7-40A1-AA05-F164446B37AA}" sibTransId="{72D00ABF-F5F2-46AF-A588-30228E6C27E5}"/>
    <dgm:cxn modelId="{6C9F60C9-E9E4-4482-94BD-799EF051C0D3}" type="presOf" srcId="{90B04E64-BE56-4EB2-937D-D1BD543C1DE0}" destId="{8AA9A354-0A95-481F-B556-698694D9B98F}" srcOrd="0" destOrd="0" presId="urn:microsoft.com/office/officeart/2005/8/layout/bProcess3"/>
    <dgm:cxn modelId="{3A0C14D2-E853-4D65-8FE8-5CA3A92FACEC}" type="presOf" srcId="{AC9EDF07-4398-4DF6-9A8F-BCA33FA9DD81}" destId="{0A1F5BEA-DE5B-4328-A2BB-EE639643B4BF}" srcOrd="0" destOrd="0" presId="urn:microsoft.com/office/officeart/2005/8/layout/bProcess3"/>
    <dgm:cxn modelId="{23CD32D7-F8F5-4478-B123-6519A2899AC8}" type="presOf" srcId="{DAAFEDD6-DDA1-4C0C-A918-4D3583409634}" destId="{CDDE7D02-37E7-4ADB-AE38-9E8248C63B2B}" srcOrd="0" destOrd="0" presId="urn:microsoft.com/office/officeart/2005/8/layout/bProcess3"/>
    <dgm:cxn modelId="{A0C088DC-7850-4902-8A18-3587B7381D03}" type="presOf" srcId="{DFB3BC68-E70E-452F-B139-48106042A400}" destId="{8F316CE6-1748-422E-A12A-B469965302DA}" srcOrd="1" destOrd="0" presId="urn:microsoft.com/office/officeart/2005/8/layout/bProcess3"/>
    <dgm:cxn modelId="{02D3C2F3-1F17-41CF-B3B7-0005644FC41D}" type="presOf" srcId="{515CA3B2-C7BD-434A-92D7-1AFAE58E91DD}" destId="{3BB0E6C8-03E6-4240-A7D4-F5CA42E5510F}" srcOrd="0" destOrd="0" presId="urn:microsoft.com/office/officeart/2005/8/layout/bProcess3"/>
    <dgm:cxn modelId="{A65302F4-F43B-418E-A18C-03AC3054C745}" type="presOf" srcId="{B10A7250-99D0-4282-AB69-B57EDD7928CF}" destId="{A0DCF3EA-F8A6-4CB9-AF0D-63DACBBE18D3}" srcOrd="0" destOrd="0" presId="urn:microsoft.com/office/officeart/2005/8/layout/bProcess3"/>
    <dgm:cxn modelId="{6183AEFA-D4AD-4838-8397-6E8E20A01805}" type="presOf" srcId="{BE636DD7-DD80-4FBC-B0C6-04979247F76C}" destId="{45A0C014-AF40-46A8-B9AB-AEBA8E06ACFC}" srcOrd="0" destOrd="0" presId="urn:microsoft.com/office/officeart/2005/8/layout/bProcess3"/>
    <dgm:cxn modelId="{6BDADCFA-BB79-46B5-9A17-272109EEC60A}" srcId="{30F3C2DB-DAFD-4D75-BD6A-78F042E443A3}" destId="{B2E8329D-55AD-41C9-B6A6-16E2D7FDFE98}" srcOrd="3" destOrd="0" parTransId="{2771AF68-809A-4C13-95F2-153D1280283D}" sibTransId="{BE636DD7-DD80-4FBC-B0C6-04979247F76C}"/>
    <dgm:cxn modelId="{00AA8AFC-B81D-4616-BFDB-37520BF39AB3}" type="presOf" srcId="{BE636DD7-DD80-4FBC-B0C6-04979247F76C}" destId="{E56F3B9D-EC2D-4630-839F-045D630F3CE2}" srcOrd="1" destOrd="0" presId="urn:microsoft.com/office/officeart/2005/8/layout/bProcess3"/>
    <dgm:cxn modelId="{64240018-E391-4952-9635-5523464A7007}" type="presParOf" srcId="{E27B93BC-0658-4070-8329-319065F908D7}" destId="{0A1F5BEA-DE5B-4328-A2BB-EE639643B4BF}" srcOrd="0" destOrd="0" presId="urn:microsoft.com/office/officeart/2005/8/layout/bProcess3"/>
    <dgm:cxn modelId="{C47F02C8-2BE9-4365-BE80-8ACC1245BF34}" type="presParOf" srcId="{E27B93BC-0658-4070-8329-319065F908D7}" destId="{9D470511-9262-400C-8D0E-26FD2B5B1B3A}" srcOrd="1" destOrd="0" presId="urn:microsoft.com/office/officeart/2005/8/layout/bProcess3"/>
    <dgm:cxn modelId="{220CB2E7-6FB6-4560-880D-C50DD850EE3C}" type="presParOf" srcId="{9D470511-9262-400C-8D0E-26FD2B5B1B3A}" destId="{09FEA3C6-992E-4FB8-B7CC-58068E7CA93A}" srcOrd="0" destOrd="0" presId="urn:microsoft.com/office/officeart/2005/8/layout/bProcess3"/>
    <dgm:cxn modelId="{93D68DD0-2D36-4765-87F5-A26E06FC6BC6}" type="presParOf" srcId="{E27B93BC-0658-4070-8329-319065F908D7}" destId="{8AA9A354-0A95-481F-B556-698694D9B98F}" srcOrd="2" destOrd="0" presId="urn:microsoft.com/office/officeart/2005/8/layout/bProcess3"/>
    <dgm:cxn modelId="{53472DE0-3B6A-42A8-8D9E-15537D710696}" type="presParOf" srcId="{E27B93BC-0658-4070-8329-319065F908D7}" destId="{45DA86EF-CE2B-4AE4-ADDE-CD7758249EDA}" srcOrd="3" destOrd="0" presId="urn:microsoft.com/office/officeart/2005/8/layout/bProcess3"/>
    <dgm:cxn modelId="{7964D241-09F4-4679-ADAF-7DD6C96483E8}" type="presParOf" srcId="{45DA86EF-CE2B-4AE4-ADDE-CD7758249EDA}" destId="{8F316CE6-1748-422E-A12A-B469965302DA}" srcOrd="0" destOrd="0" presId="urn:microsoft.com/office/officeart/2005/8/layout/bProcess3"/>
    <dgm:cxn modelId="{B36A2310-8616-4C03-81C5-B60DEFBE7934}" type="presParOf" srcId="{E27B93BC-0658-4070-8329-319065F908D7}" destId="{30FABE0C-B5B9-4536-AF47-D7E542AC4926}" srcOrd="4" destOrd="0" presId="urn:microsoft.com/office/officeart/2005/8/layout/bProcess3"/>
    <dgm:cxn modelId="{D90662D7-21EF-4B5A-BDF1-1EFE42D580DF}" type="presParOf" srcId="{E27B93BC-0658-4070-8329-319065F908D7}" destId="{A0DCF3EA-F8A6-4CB9-AF0D-63DACBBE18D3}" srcOrd="5" destOrd="0" presId="urn:microsoft.com/office/officeart/2005/8/layout/bProcess3"/>
    <dgm:cxn modelId="{56DFFA12-043F-4C00-8947-4BD2037ED74B}" type="presParOf" srcId="{A0DCF3EA-F8A6-4CB9-AF0D-63DACBBE18D3}" destId="{209FA4E0-80B8-46B0-8996-095300F255FA}" srcOrd="0" destOrd="0" presId="urn:microsoft.com/office/officeart/2005/8/layout/bProcess3"/>
    <dgm:cxn modelId="{DA5B6FD7-78D3-4A9D-8CFC-9E7976402912}" type="presParOf" srcId="{E27B93BC-0658-4070-8329-319065F908D7}" destId="{54B4BE16-51B1-45E6-A774-8EF303695662}" srcOrd="6" destOrd="0" presId="urn:microsoft.com/office/officeart/2005/8/layout/bProcess3"/>
    <dgm:cxn modelId="{24CA9BA8-2477-4158-B962-392E04E87CC7}" type="presParOf" srcId="{E27B93BC-0658-4070-8329-319065F908D7}" destId="{45A0C014-AF40-46A8-B9AB-AEBA8E06ACFC}" srcOrd="7" destOrd="0" presId="urn:microsoft.com/office/officeart/2005/8/layout/bProcess3"/>
    <dgm:cxn modelId="{7C6DCEC1-FAA7-434E-A9CD-07ED9DE3EB20}" type="presParOf" srcId="{45A0C014-AF40-46A8-B9AB-AEBA8E06ACFC}" destId="{E56F3B9D-EC2D-4630-839F-045D630F3CE2}" srcOrd="0" destOrd="0" presId="urn:microsoft.com/office/officeart/2005/8/layout/bProcess3"/>
    <dgm:cxn modelId="{C259D5D4-98F6-4476-AB00-F33751EC9E02}" type="presParOf" srcId="{E27B93BC-0658-4070-8329-319065F908D7}" destId="{82A6A245-BE29-41AC-B013-091E84B4332A}" srcOrd="8" destOrd="0" presId="urn:microsoft.com/office/officeart/2005/8/layout/bProcess3"/>
    <dgm:cxn modelId="{6C1F6AA7-34E6-4C6A-BF5E-5AA845EE4A6D}" type="presParOf" srcId="{E27B93BC-0658-4070-8329-319065F908D7}" destId="{6DD9DBF5-0864-4D76-BD42-3E191BC56EE1}" srcOrd="9" destOrd="0" presId="urn:microsoft.com/office/officeart/2005/8/layout/bProcess3"/>
    <dgm:cxn modelId="{EE8DCE22-7188-4E09-B1DE-7DCDBBB21561}" type="presParOf" srcId="{6DD9DBF5-0864-4D76-BD42-3E191BC56EE1}" destId="{36BDE646-9499-4F72-9593-CE0331AA3377}" srcOrd="0" destOrd="0" presId="urn:microsoft.com/office/officeart/2005/8/layout/bProcess3"/>
    <dgm:cxn modelId="{E67CB46E-CD6E-453B-A76E-188FE7E119E3}" type="presParOf" srcId="{E27B93BC-0658-4070-8329-319065F908D7}" destId="{CDDE7D02-37E7-4ADB-AE38-9E8248C63B2B}" srcOrd="10" destOrd="0" presId="urn:microsoft.com/office/officeart/2005/8/layout/bProcess3"/>
    <dgm:cxn modelId="{485F1F75-6518-466E-9D1A-88FA52BE9803}" type="presParOf" srcId="{E27B93BC-0658-4070-8329-319065F908D7}" destId="{FC6E071B-D1CB-4CBF-898B-9988E82DC2E5}" srcOrd="11" destOrd="0" presId="urn:microsoft.com/office/officeart/2005/8/layout/bProcess3"/>
    <dgm:cxn modelId="{46AD70D7-1491-4B44-9B9E-F03728DAB8B6}" type="presParOf" srcId="{FC6E071B-D1CB-4CBF-898B-9988E82DC2E5}" destId="{942642C1-B456-4041-8508-35228C7D4F0D}" srcOrd="0" destOrd="0" presId="urn:microsoft.com/office/officeart/2005/8/layout/bProcess3"/>
    <dgm:cxn modelId="{FE30270D-F12E-42B4-8C88-8576A0B2E3B4}" type="presParOf" srcId="{E27B93BC-0658-4070-8329-319065F908D7}" destId="{3BB0E6C8-03E6-4240-A7D4-F5CA42E5510F}" srcOrd="12" destOrd="0" presId="urn:microsoft.com/office/officeart/2005/8/layout/bProcess3"/>
    <dgm:cxn modelId="{B655F908-7E6E-41D2-A0A6-20B8DCB27AF0}" type="presParOf" srcId="{E27B93BC-0658-4070-8329-319065F908D7}" destId="{FA0A109B-EEDC-46B0-B6A9-FF77AE1BA6B2}" srcOrd="13" destOrd="0" presId="urn:microsoft.com/office/officeart/2005/8/layout/bProcess3"/>
    <dgm:cxn modelId="{645AFCEA-3347-4125-AC64-E7B7DB36657C}" type="presParOf" srcId="{FA0A109B-EEDC-46B0-B6A9-FF77AE1BA6B2}" destId="{CFBD830A-703B-4E2A-B9A9-DECAF4A87097}" srcOrd="0" destOrd="0" presId="urn:microsoft.com/office/officeart/2005/8/layout/bProcess3"/>
    <dgm:cxn modelId="{9E2AAEAE-2E2B-44CF-AD34-A97ED985CB2E}" type="presParOf" srcId="{E27B93BC-0658-4070-8329-319065F908D7}" destId="{10C4BFB3-1AE8-46B4-A9EB-B8D5C80D8832}" srcOrd="14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673FBD4D-2DB8-4C68-B228-26C34D657BD0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coloredtext_colorful1" csCatId="colorful" phldr="1"/>
      <dgm:spPr/>
      <dgm:t>
        <a:bodyPr/>
        <a:lstStyle/>
        <a:p>
          <a:endParaRPr lang="en-US"/>
        </a:p>
      </dgm:t>
    </dgm:pt>
    <dgm:pt modelId="{534D3607-FAB2-46B5-A837-581836DF68B5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Extracting location information of existing virtual hotel operator franchise within the area of observation</a:t>
          </a:r>
        </a:p>
      </dgm:t>
    </dgm:pt>
    <dgm:pt modelId="{5519D55D-638B-4B8F-9730-780C659BB0E3}" type="parTrans" cxnId="{1E046C40-2BE7-4CDE-AF06-8641C1CA2F0B}">
      <dgm:prSet/>
      <dgm:spPr/>
      <dgm:t>
        <a:bodyPr/>
        <a:lstStyle/>
        <a:p>
          <a:endParaRPr lang="en-US"/>
        </a:p>
      </dgm:t>
    </dgm:pt>
    <dgm:pt modelId="{02F0AE3F-DF15-41D9-B008-83165B3DFEDA}" type="sibTrans" cxnId="{1E046C40-2BE7-4CDE-AF06-8641C1CA2F0B}">
      <dgm:prSet/>
      <dgm:spPr/>
      <dgm:t>
        <a:bodyPr/>
        <a:lstStyle/>
        <a:p>
          <a:endParaRPr lang="en-US"/>
        </a:p>
      </dgm:t>
    </dgm:pt>
    <dgm:pt modelId="{01C7AA18-868E-4630-A29E-8C8F129A9A92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Extracting various categories of Points of Interest that located within the area of observation.</a:t>
          </a:r>
        </a:p>
      </dgm:t>
    </dgm:pt>
    <dgm:pt modelId="{2FB38C86-3E90-4065-817A-8CA03DA674BC}" type="parTrans" cxnId="{33E0AFB9-BB86-4C93-8683-29E3EB3E6C17}">
      <dgm:prSet/>
      <dgm:spPr/>
      <dgm:t>
        <a:bodyPr/>
        <a:lstStyle/>
        <a:p>
          <a:endParaRPr lang="en-US"/>
        </a:p>
      </dgm:t>
    </dgm:pt>
    <dgm:pt modelId="{9A8D5E27-286F-404D-8329-22DC398E1806}" type="sibTrans" cxnId="{33E0AFB9-BB86-4C93-8683-29E3EB3E6C17}">
      <dgm:prSet/>
      <dgm:spPr/>
      <dgm:t>
        <a:bodyPr/>
        <a:lstStyle/>
        <a:p>
          <a:endParaRPr lang="en-US"/>
        </a:p>
      </dgm:t>
    </dgm:pt>
    <dgm:pt modelId="{9DE8D443-17C0-48E3-ACC1-E288C779273E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Creating a machine learning model to predict hotel's rating based on the numbers of various category of POIs nearby.</a:t>
          </a:r>
        </a:p>
      </dgm:t>
    </dgm:pt>
    <dgm:pt modelId="{872FF4DC-99B9-4C66-A528-F4386FF66171}" type="parTrans" cxnId="{4992BDDB-33AE-41AC-8414-055A875EF4DD}">
      <dgm:prSet/>
      <dgm:spPr/>
      <dgm:t>
        <a:bodyPr/>
        <a:lstStyle/>
        <a:p>
          <a:endParaRPr lang="en-US"/>
        </a:p>
      </dgm:t>
    </dgm:pt>
    <dgm:pt modelId="{565A18D4-753C-44AD-A40C-F762CF2C78A4}" type="sibTrans" cxnId="{4992BDDB-33AE-41AC-8414-055A875EF4DD}">
      <dgm:prSet/>
      <dgm:spPr/>
      <dgm:t>
        <a:bodyPr/>
        <a:lstStyle/>
        <a:p>
          <a:endParaRPr lang="en-US"/>
        </a:p>
      </dgm:t>
    </dgm:pt>
    <dgm:pt modelId="{E36C0773-3AD6-456E-90F8-1D56E4F6EFD1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Using the machine learning model to analyze promising location for opening a new virtual hotel franchise whereas no existing franchise is located nearby.</a:t>
          </a:r>
        </a:p>
      </dgm:t>
    </dgm:pt>
    <dgm:pt modelId="{590B2722-B8C2-4D0F-A07C-26E06E9FE21D}" type="parTrans" cxnId="{4B7C8D83-019F-4F82-B035-7282928886E9}">
      <dgm:prSet/>
      <dgm:spPr/>
      <dgm:t>
        <a:bodyPr/>
        <a:lstStyle/>
        <a:p>
          <a:endParaRPr lang="en-US"/>
        </a:p>
      </dgm:t>
    </dgm:pt>
    <dgm:pt modelId="{EF63B387-DC16-4E6B-BD39-3CAD5BD454FB}" type="sibTrans" cxnId="{4B7C8D83-019F-4F82-B035-7282928886E9}">
      <dgm:prSet/>
      <dgm:spPr/>
      <dgm:t>
        <a:bodyPr/>
        <a:lstStyle/>
        <a:p>
          <a:endParaRPr lang="en-US"/>
        </a:p>
      </dgm:t>
    </dgm:pt>
    <dgm:pt modelId="{04F96E8E-BD73-481C-A495-024F57E6E06D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Create clusters of potential development area and extracting address for each cluster's center</a:t>
          </a:r>
        </a:p>
      </dgm:t>
    </dgm:pt>
    <dgm:pt modelId="{4DFC1CBB-CC99-4C0F-97E0-6EB8EBFA89F1}" type="parTrans" cxnId="{DCC0084E-C1D2-4D7F-8219-85C214373D23}">
      <dgm:prSet/>
      <dgm:spPr/>
      <dgm:t>
        <a:bodyPr/>
        <a:lstStyle/>
        <a:p>
          <a:endParaRPr lang="en-US"/>
        </a:p>
      </dgm:t>
    </dgm:pt>
    <dgm:pt modelId="{2C810801-932E-4E82-A959-7933964AC558}" type="sibTrans" cxnId="{DCC0084E-C1D2-4D7F-8219-85C214373D23}">
      <dgm:prSet/>
      <dgm:spPr/>
      <dgm:t>
        <a:bodyPr/>
        <a:lstStyle/>
        <a:p>
          <a:endParaRPr lang="en-US"/>
        </a:p>
      </dgm:t>
    </dgm:pt>
    <dgm:pt modelId="{3B01A48C-EB4C-4899-A3A9-2FC8F9C7799D}" type="pres">
      <dgm:prSet presAssocID="{673FBD4D-2DB8-4C68-B228-26C34D657BD0}" presName="root" presStyleCnt="0">
        <dgm:presLayoutVars>
          <dgm:dir/>
          <dgm:resizeHandles val="exact"/>
        </dgm:presLayoutVars>
      </dgm:prSet>
      <dgm:spPr/>
    </dgm:pt>
    <dgm:pt modelId="{38F7A026-2983-4535-89B5-EDE5FE1EACA4}" type="pres">
      <dgm:prSet presAssocID="{534D3607-FAB2-46B5-A837-581836DF68B5}" presName="compNode" presStyleCnt="0"/>
      <dgm:spPr/>
    </dgm:pt>
    <dgm:pt modelId="{55E55022-186A-4F7F-BC5B-DF3FB915F351}" type="pres">
      <dgm:prSet presAssocID="{534D3607-FAB2-46B5-A837-581836DF68B5}" presName="iconBgRect" presStyleLbl="bgShp" presStyleIdx="0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9410872B-6C65-47CF-B25D-8631B49DB8FC}" type="pres">
      <dgm:prSet presAssocID="{534D3607-FAB2-46B5-A837-581836DF68B5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rker"/>
        </a:ext>
      </dgm:extLst>
    </dgm:pt>
    <dgm:pt modelId="{37341A2B-2BB1-41E2-9CF6-0F7C2BD916C1}" type="pres">
      <dgm:prSet presAssocID="{534D3607-FAB2-46B5-A837-581836DF68B5}" presName="spaceRect" presStyleCnt="0"/>
      <dgm:spPr/>
    </dgm:pt>
    <dgm:pt modelId="{C81360D6-380D-44C8-8A71-CD660C4FD77B}" type="pres">
      <dgm:prSet presAssocID="{534D3607-FAB2-46B5-A837-581836DF68B5}" presName="textRect" presStyleLbl="revTx" presStyleIdx="0" presStyleCnt="5">
        <dgm:presLayoutVars>
          <dgm:chMax val="1"/>
          <dgm:chPref val="1"/>
        </dgm:presLayoutVars>
      </dgm:prSet>
      <dgm:spPr/>
    </dgm:pt>
    <dgm:pt modelId="{A78934AD-5EC4-4FFD-B1BB-DC90027BF68F}" type="pres">
      <dgm:prSet presAssocID="{02F0AE3F-DF15-41D9-B008-83165B3DFEDA}" presName="sibTrans" presStyleCnt="0"/>
      <dgm:spPr/>
    </dgm:pt>
    <dgm:pt modelId="{0C52DC4F-8DBB-4882-949A-4EB9C1D6E3A1}" type="pres">
      <dgm:prSet presAssocID="{01C7AA18-868E-4630-A29E-8C8F129A9A92}" presName="compNode" presStyleCnt="0"/>
      <dgm:spPr/>
    </dgm:pt>
    <dgm:pt modelId="{ED381FBD-53A0-4163-8009-ABFEA0BB0F05}" type="pres">
      <dgm:prSet presAssocID="{01C7AA18-868E-4630-A29E-8C8F129A9A92}" presName="iconBgRect" presStyleLbl="bgShp" presStyleIdx="1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4F831516-4B9F-4A57-A7A9-5993BF9AF519}" type="pres">
      <dgm:prSet presAssocID="{01C7AA18-868E-4630-A29E-8C8F129A9A92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esearch"/>
        </a:ext>
      </dgm:extLst>
    </dgm:pt>
    <dgm:pt modelId="{30C3A70A-A928-4DBB-B957-635D9A669F0B}" type="pres">
      <dgm:prSet presAssocID="{01C7AA18-868E-4630-A29E-8C8F129A9A92}" presName="spaceRect" presStyleCnt="0"/>
      <dgm:spPr/>
    </dgm:pt>
    <dgm:pt modelId="{B8602837-09B0-447B-8B61-BF280EACE07C}" type="pres">
      <dgm:prSet presAssocID="{01C7AA18-868E-4630-A29E-8C8F129A9A92}" presName="textRect" presStyleLbl="revTx" presStyleIdx="1" presStyleCnt="5">
        <dgm:presLayoutVars>
          <dgm:chMax val="1"/>
          <dgm:chPref val="1"/>
        </dgm:presLayoutVars>
      </dgm:prSet>
      <dgm:spPr/>
    </dgm:pt>
    <dgm:pt modelId="{45BCF097-7EF7-45F4-8AC1-AB03A04DF402}" type="pres">
      <dgm:prSet presAssocID="{9A8D5E27-286F-404D-8329-22DC398E1806}" presName="sibTrans" presStyleCnt="0"/>
      <dgm:spPr/>
    </dgm:pt>
    <dgm:pt modelId="{AA6C0B06-57CF-4186-8BEC-E4791A71ABF0}" type="pres">
      <dgm:prSet presAssocID="{9DE8D443-17C0-48E3-ACC1-E288C779273E}" presName="compNode" presStyleCnt="0"/>
      <dgm:spPr/>
    </dgm:pt>
    <dgm:pt modelId="{E59B0422-9956-412E-91DE-511345B2C270}" type="pres">
      <dgm:prSet presAssocID="{9DE8D443-17C0-48E3-ACC1-E288C779273E}" presName="iconBgRect" presStyleLbl="bgShp" presStyleIdx="2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2E541073-C1D6-4CDD-A7D6-6CC74D4C6BEE}" type="pres">
      <dgm:prSet presAssocID="{9DE8D443-17C0-48E3-ACC1-E288C779273E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19523324-F20E-4367-8D97-B5D447F9C0A4}" type="pres">
      <dgm:prSet presAssocID="{9DE8D443-17C0-48E3-ACC1-E288C779273E}" presName="spaceRect" presStyleCnt="0"/>
      <dgm:spPr/>
    </dgm:pt>
    <dgm:pt modelId="{59FEC3E7-97C5-4D16-8DEC-EBA72487E671}" type="pres">
      <dgm:prSet presAssocID="{9DE8D443-17C0-48E3-ACC1-E288C779273E}" presName="textRect" presStyleLbl="revTx" presStyleIdx="2" presStyleCnt="5">
        <dgm:presLayoutVars>
          <dgm:chMax val="1"/>
          <dgm:chPref val="1"/>
        </dgm:presLayoutVars>
      </dgm:prSet>
      <dgm:spPr/>
    </dgm:pt>
    <dgm:pt modelId="{DBEC32DC-64A5-44E0-B885-E5F95A17BE5D}" type="pres">
      <dgm:prSet presAssocID="{565A18D4-753C-44AD-A40C-F762CF2C78A4}" presName="sibTrans" presStyleCnt="0"/>
      <dgm:spPr/>
    </dgm:pt>
    <dgm:pt modelId="{A13931A1-0923-4DAE-9486-BBF122D0D668}" type="pres">
      <dgm:prSet presAssocID="{E36C0773-3AD6-456E-90F8-1D56E4F6EFD1}" presName="compNode" presStyleCnt="0"/>
      <dgm:spPr/>
    </dgm:pt>
    <dgm:pt modelId="{4FDFF634-546F-4B8F-8656-3A07AEDB4774}" type="pres">
      <dgm:prSet presAssocID="{E36C0773-3AD6-456E-90F8-1D56E4F6EFD1}" presName="iconBgRect" presStyleLbl="bgShp" presStyleIdx="3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64C6CDBA-AF25-44A7-9743-EA9D5A8913D3}" type="pres">
      <dgm:prSet presAssocID="{E36C0773-3AD6-456E-90F8-1D56E4F6EFD1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rs"/>
        </a:ext>
      </dgm:extLst>
    </dgm:pt>
    <dgm:pt modelId="{F70FFA4A-718D-4E62-9DC9-1A2D59B6C68A}" type="pres">
      <dgm:prSet presAssocID="{E36C0773-3AD6-456E-90F8-1D56E4F6EFD1}" presName="spaceRect" presStyleCnt="0"/>
      <dgm:spPr/>
    </dgm:pt>
    <dgm:pt modelId="{678D1014-EB2F-4E3C-97D6-0A552C81F86F}" type="pres">
      <dgm:prSet presAssocID="{E36C0773-3AD6-456E-90F8-1D56E4F6EFD1}" presName="textRect" presStyleLbl="revTx" presStyleIdx="3" presStyleCnt="5">
        <dgm:presLayoutVars>
          <dgm:chMax val="1"/>
          <dgm:chPref val="1"/>
        </dgm:presLayoutVars>
      </dgm:prSet>
      <dgm:spPr/>
    </dgm:pt>
    <dgm:pt modelId="{711E4CA6-79C1-4BCF-911C-AB99C9BE9300}" type="pres">
      <dgm:prSet presAssocID="{EF63B387-DC16-4E6B-BD39-3CAD5BD454FB}" presName="sibTrans" presStyleCnt="0"/>
      <dgm:spPr/>
    </dgm:pt>
    <dgm:pt modelId="{D46E1F67-94AE-4ED0-B524-308105303A25}" type="pres">
      <dgm:prSet presAssocID="{04F96E8E-BD73-481C-A495-024F57E6E06D}" presName="compNode" presStyleCnt="0"/>
      <dgm:spPr/>
    </dgm:pt>
    <dgm:pt modelId="{C10D69D3-DB17-496F-8D2B-E2182F32088D}" type="pres">
      <dgm:prSet presAssocID="{04F96E8E-BD73-481C-A495-024F57E6E06D}" presName="iconBgRect" presStyleLbl="bgShp" presStyleIdx="4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27273D39-2C05-4552-BB95-7230EA6C9F06}" type="pres">
      <dgm:prSet presAssocID="{04F96E8E-BD73-481C-A495-024F57E6E06D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385F8C0E-DE16-43A3-A6C4-BE582DC312D5}" type="pres">
      <dgm:prSet presAssocID="{04F96E8E-BD73-481C-A495-024F57E6E06D}" presName="spaceRect" presStyleCnt="0"/>
      <dgm:spPr/>
    </dgm:pt>
    <dgm:pt modelId="{9118B383-D275-4F63-B39E-D107C087ED8F}" type="pres">
      <dgm:prSet presAssocID="{04F96E8E-BD73-481C-A495-024F57E6E06D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0052EC1F-8EC0-4B80-BCBC-5CF2F3BFA8F1}" type="presOf" srcId="{534D3607-FAB2-46B5-A837-581836DF68B5}" destId="{C81360D6-380D-44C8-8A71-CD660C4FD77B}" srcOrd="0" destOrd="0" presId="urn:microsoft.com/office/officeart/2018/5/layout/IconLeafLabelList"/>
    <dgm:cxn modelId="{1E046C40-2BE7-4CDE-AF06-8641C1CA2F0B}" srcId="{673FBD4D-2DB8-4C68-B228-26C34D657BD0}" destId="{534D3607-FAB2-46B5-A837-581836DF68B5}" srcOrd="0" destOrd="0" parTransId="{5519D55D-638B-4B8F-9730-780C659BB0E3}" sibTransId="{02F0AE3F-DF15-41D9-B008-83165B3DFEDA}"/>
    <dgm:cxn modelId="{B7D6485E-333F-4BA0-8825-41E122936383}" type="presOf" srcId="{01C7AA18-868E-4630-A29E-8C8F129A9A92}" destId="{B8602837-09B0-447B-8B61-BF280EACE07C}" srcOrd="0" destOrd="0" presId="urn:microsoft.com/office/officeart/2018/5/layout/IconLeafLabelList"/>
    <dgm:cxn modelId="{6131925F-FDFB-4D45-A6CB-B3B9FFBF134C}" type="presOf" srcId="{04F96E8E-BD73-481C-A495-024F57E6E06D}" destId="{9118B383-D275-4F63-B39E-D107C087ED8F}" srcOrd="0" destOrd="0" presId="urn:microsoft.com/office/officeart/2018/5/layout/IconLeafLabelList"/>
    <dgm:cxn modelId="{DCC0084E-C1D2-4D7F-8219-85C214373D23}" srcId="{673FBD4D-2DB8-4C68-B228-26C34D657BD0}" destId="{04F96E8E-BD73-481C-A495-024F57E6E06D}" srcOrd="4" destOrd="0" parTransId="{4DFC1CBB-CC99-4C0F-97E0-6EB8EBFA89F1}" sibTransId="{2C810801-932E-4E82-A959-7933964AC558}"/>
    <dgm:cxn modelId="{DEA20083-DDC1-4F5F-9DDC-51476AFCF3F4}" type="presOf" srcId="{9DE8D443-17C0-48E3-ACC1-E288C779273E}" destId="{59FEC3E7-97C5-4D16-8DEC-EBA72487E671}" srcOrd="0" destOrd="0" presId="urn:microsoft.com/office/officeart/2018/5/layout/IconLeafLabelList"/>
    <dgm:cxn modelId="{4B7C8D83-019F-4F82-B035-7282928886E9}" srcId="{673FBD4D-2DB8-4C68-B228-26C34D657BD0}" destId="{E36C0773-3AD6-456E-90F8-1D56E4F6EFD1}" srcOrd="3" destOrd="0" parTransId="{590B2722-B8C2-4D0F-A07C-26E06E9FE21D}" sibTransId="{EF63B387-DC16-4E6B-BD39-3CAD5BD454FB}"/>
    <dgm:cxn modelId="{BA84A2B1-0C55-4850-AC5C-8E7D62920099}" type="presOf" srcId="{E36C0773-3AD6-456E-90F8-1D56E4F6EFD1}" destId="{678D1014-EB2F-4E3C-97D6-0A552C81F86F}" srcOrd="0" destOrd="0" presId="urn:microsoft.com/office/officeart/2018/5/layout/IconLeafLabelList"/>
    <dgm:cxn modelId="{33E0AFB9-BB86-4C93-8683-29E3EB3E6C17}" srcId="{673FBD4D-2DB8-4C68-B228-26C34D657BD0}" destId="{01C7AA18-868E-4630-A29E-8C8F129A9A92}" srcOrd="1" destOrd="0" parTransId="{2FB38C86-3E90-4065-817A-8CA03DA674BC}" sibTransId="{9A8D5E27-286F-404D-8329-22DC398E1806}"/>
    <dgm:cxn modelId="{61B2D5D5-33F1-4B36-8BBC-33A6F4D630AE}" type="presOf" srcId="{673FBD4D-2DB8-4C68-B228-26C34D657BD0}" destId="{3B01A48C-EB4C-4899-A3A9-2FC8F9C7799D}" srcOrd="0" destOrd="0" presId="urn:microsoft.com/office/officeart/2018/5/layout/IconLeafLabelList"/>
    <dgm:cxn modelId="{4992BDDB-33AE-41AC-8414-055A875EF4DD}" srcId="{673FBD4D-2DB8-4C68-B228-26C34D657BD0}" destId="{9DE8D443-17C0-48E3-ACC1-E288C779273E}" srcOrd="2" destOrd="0" parTransId="{872FF4DC-99B9-4C66-A528-F4386FF66171}" sibTransId="{565A18D4-753C-44AD-A40C-F762CF2C78A4}"/>
    <dgm:cxn modelId="{28CE6E95-F17A-4412-B30E-FDB6489A485A}" type="presParOf" srcId="{3B01A48C-EB4C-4899-A3A9-2FC8F9C7799D}" destId="{38F7A026-2983-4535-89B5-EDE5FE1EACA4}" srcOrd="0" destOrd="0" presId="urn:microsoft.com/office/officeart/2018/5/layout/IconLeafLabelList"/>
    <dgm:cxn modelId="{3241B485-4E67-424A-8AD8-24115DCD9065}" type="presParOf" srcId="{38F7A026-2983-4535-89B5-EDE5FE1EACA4}" destId="{55E55022-186A-4F7F-BC5B-DF3FB915F351}" srcOrd="0" destOrd="0" presId="urn:microsoft.com/office/officeart/2018/5/layout/IconLeafLabelList"/>
    <dgm:cxn modelId="{C8778A94-D016-4C91-8D5C-8D06AEF99431}" type="presParOf" srcId="{38F7A026-2983-4535-89B5-EDE5FE1EACA4}" destId="{9410872B-6C65-47CF-B25D-8631B49DB8FC}" srcOrd="1" destOrd="0" presId="urn:microsoft.com/office/officeart/2018/5/layout/IconLeafLabelList"/>
    <dgm:cxn modelId="{CC094136-8D01-41BF-AACE-1DC438245D4A}" type="presParOf" srcId="{38F7A026-2983-4535-89B5-EDE5FE1EACA4}" destId="{37341A2B-2BB1-41E2-9CF6-0F7C2BD916C1}" srcOrd="2" destOrd="0" presId="urn:microsoft.com/office/officeart/2018/5/layout/IconLeafLabelList"/>
    <dgm:cxn modelId="{972CB108-11ED-483F-A9BC-791341986F22}" type="presParOf" srcId="{38F7A026-2983-4535-89B5-EDE5FE1EACA4}" destId="{C81360D6-380D-44C8-8A71-CD660C4FD77B}" srcOrd="3" destOrd="0" presId="urn:microsoft.com/office/officeart/2018/5/layout/IconLeafLabelList"/>
    <dgm:cxn modelId="{B43679BF-ECF6-4E37-A357-38494D663E55}" type="presParOf" srcId="{3B01A48C-EB4C-4899-A3A9-2FC8F9C7799D}" destId="{A78934AD-5EC4-4FFD-B1BB-DC90027BF68F}" srcOrd="1" destOrd="0" presId="urn:microsoft.com/office/officeart/2018/5/layout/IconLeafLabelList"/>
    <dgm:cxn modelId="{6B7019B6-9A0E-45B2-9C37-3DB30D78D7EE}" type="presParOf" srcId="{3B01A48C-EB4C-4899-A3A9-2FC8F9C7799D}" destId="{0C52DC4F-8DBB-4882-949A-4EB9C1D6E3A1}" srcOrd="2" destOrd="0" presId="urn:microsoft.com/office/officeart/2018/5/layout/IconLeafLabelList"/>
    <dgm:cxn modelId="{21B40369-C5D7-4942-90E1-B249AAA54F5C}" type="presParOf" srcId="{0C52DC4F-8DBB-4882-949A-4EB9C1D6E3A1}" destId="{ED381FBD-53A0-4163-8009-ABFEA0BB0F05}" srcOrd="0" destOrd="0" presId="urn:microsoft.com/office/officeart/2018/5/layout/IconLeafLabelList"/>
    <dgm:cxn modelId="{FDE8A004-1FBC-40D2-A371-0D3A21B8BA64}" type="presParOf" srcId="{0C52DC4F-8DBB-4882-949A-4EB9C1D6E3A1}" destId="{4F831516-4B9F-4A57-A7A9-5993BF9AF519}" srcOrd="1" destOrd="0" presId="urn:microsoft.com/office/officeart/2018/5/layout/IconLeafLabelList"/>
    <dgm:cxn modelId="{C9C1B54C-890C-407B-B86D-8BCBE2732175}" type="presParOf" srcId="{0C52DC4F-8DBB-4882-949A-4EB9C1D6E3A1}" destId="{30C3A70A-A928-4DBB-B957-635D9A669F0B}" srcOrd="2" destOrd="0" presId="urn:microsoft.com/office/officeart/2018/5/layout/IconLeafLabelList"/>
    <dgm:cxn modelId="{3D8BC676-F26E-4243-98B3-C6D1684C43FD}" type="presParOf" srcId="{0C52DC4F-8DBB-4882-949A-4EB9C1D6E3A1}" destId="{B8602837-09B0-447B-8B61-BF280EACE07C}" srcOrd="3" destOrd="0" presId="urn:microsoft.com/office/officeart/2018/5/layout/IconLeafLabelList"/>
    <dgm:cxn modelId="{9BDDE861-EAEF-43F8-96E5-743809BD7B99}" type="presParOf" srcId="{3B01A48C-EB4C-4899-A3A9-2FC8F9C7799D}" destId="{45BCF097-7EF7-45F4-8AC1-AB03A04DF402}" srcOrd="3" destOrd="0" presId="urn:microsoft.com/office/officeart/2018/5/layout/IconLeafLabelList"/>
    <dgm:cxn modelId="{2EF3AA4E-8AA4-415C-8928-26E36D1639C3}" type="presParOf" srcId="{3B01A48C-EB4C-4899-A3A9-2FC8F9C7799D}" destId="{AA6C0B06-57CF-4186-8BEC-E4791A71ABF0}" srcOrd="4" destOrd="0" presId="urn:microsoft.com/office/officeart/2018/5/layout/IconLeafLabelList"/>
    <dgm:cxn modelId="{F12C1C2F-453E-432A-9066-02BA07EB1348}" type="presParOf" srcId="{AA6C0B06-57CF-4186-8BEC-E4791A71ABF0}" destId="{E59B0422-9956-412E-91DE-511345B2C270}" srcOrd="0" destOrd="0" presId="urn:microsoft.com/office/officeart/2018/5/layout/IconLeafLabelList"/>
    <dgm:cxn modelId="{72B2FD2F-7573-47E9-B7B7-48D57B962AF3}" type="presParOf" srcId="{AA6C0B06-57CF-4186-8BEC-E4791A71ABF0}" destId="{2E541073-C1D6-4CDD-A7D6-6CC74D4C6BEE}" srcOrd="1" destOrd="0" presId="urn:microsoft.com/office/officeart/2018/5/layout/IconLeafLabelList"/>
    <dgm:cxn modelId="{EF787A55-97E3-44DA-B737-124002BEA44E}" type="presParOf" srcId="{AA6C0B06-57CF-4186-8BEC-E4791A71ABF0}" destId="{19523324-F20E-4367-8D97-B5D447F9C0A4}" srcOrd="2" destOrd="0" presId="urn:microsoft.com/office/officeart/2018/5/layout/IconLeafLabelList"/>
    <dgm:cxn modelId="{F564A979-9FB7-4166-97BF-98835EB688F0}" type="presParOf" srcId="{AA6C0B06-57CF-4186-8BEC-E4791A71ABF0}" destId="{59FEC3E7-97C5-4D16-8DEC-EBA72487E671}" srcOrd="3" destOrd="0" presId="urn:microsoft.com/office/officeart/2018/5/layout/IconLeafLabelList"/>
    <dgm:cxn modelId="{8DE62822-C1C8-4EA1-A088-555B415DD64E}" type="presParOf" srcId="{3B01A48C-EB4C-4899-A3A9-2FC8F9C7799D}" destId="{DBEC32DC-64A5-44E0-B885-E5F95A17BE5D}" srcOrd="5" destOrd="0" presId="urn:microsoft.com/office/officeart/2018/5/layout/IconLeafLabelList"/>
    <dgm:cxn modelId="{62854764-603D-45BF-B060-EF903AC28A87}" type="presParOf" srcId="{3B01A48C-EB4C-4899-A3A9-2FC8F9C7799D}" destId="{A13931A1-0923-4DAE-9486-BBF122D0D668}" srcOrd="6" destOrd="0" presId="urn:microsoft.com/office/officeart/2018/5/layout/IconLeafLabelList"/>
    <dgm:cxn modelId="{A5019203-19B3-4215-8A73-ED8C2B1509DA}" type="presParOf" srcId="{A13931A1-0923-4DAE-9486-BBF122D0D668}" destId="{4FDFF634-546F-4B8F-8656-3A07AEDB4774}" srcOrd="0" destOrd="0" presId="urn:microsoft.com/office/officeart/2018/5/layout/IconLeafLabelList"/>
    <dgm:cxn modelId="{4B906758-5079-4B23-BE1E-77A90B2627BB}" type="presParOf" srcId="{A13931A1-0923-4DAE-9486-BBF122D0D668}" destId="{64C6CDBA-AF25-44A7-9743-EA9D5A8913D3}" srcOrd="1" destOrd="0" presId="urn:microsoft.com/office/officeart/2018/5/layout/IconLeafLabelList"/>
    <dgm:cxn modelId="{502EC456-4BB0-4BFC-A510-0F5A308C0B5C}" type="presParOf" srcId="{A13931A1-0923-4DAE-9486-BBF122D0D668}" destId="{F70FFA4A-718D-4E62-9DC9-1A2D59B6C68A}" srcOrd="2" destOrd="0" presId="urn:microsoft.com/office/officeart/2018/5/layout/IconLeafLabelList"/>
    <dgm:cxn modelId="{F17CF8B4-5D7E-4464-AA1D-93E898F34A33}" type="presParOf" srcId="{A13931A1-0923-4DAE-9486-BBF122D0D668}" destId="{678D1014-EB2F-4E3C-97D6-0A552C81F86F}" srcOrd="3" destOrd="0" presId="urn:microsoft.com/office/officeart/2018/5/layout/IconLeafLabelList"/>
    <dgm:cxn modelId="{3BF2F176-7D55-4253-A229-77C2037471C2}" type="presParOf" srcId="{3B01A48C-EB4C-4899-A3A9-2FC8F9C7799D}" destId="{711E4CA6-79C1-4BCF-911C-AB99C9BE9300}" srcOrd="7" destOrd="0" presId="urn:microsoft.com/office/officeart/2018/5/layout/IconLeafLabelList"/>
    <dgm:cxn modelId="{AC8CDBBB-CEA7-430A-89B7-A8533652D0A5}" type="presParOf" srcId="{3B01A48C-EB4C-4899-A3A9-2FC8F9C7799D}" destId="{D46E1F67-94AE-4ED0-B524-308105303A25}" srcOrd="8" destOrd="0" presId="urn:microsoft.com/office/officeart/2018/5/layout/IconLeafLabelList"/>
    <dgm:cxn modelId="{6475AAB2-6EAD-4C30-BACE-5F8D5FE55B0E}" type="presParOf" srcId="{D46E1F67-94AE-4ED0-B524-308105303A25}" destId="{C10D69D3-DB17-496F-8D2B-E2182F32088D}" srcOrd="0" destOrd="0" presId="urn:microsoft.com/office/officeart/2018/5/layout/IconLeafLabelList"/>
    <dgm:cxn modelId="{42183D80-5AC9-426E-8D87-3FE239FA1AEB}" type="presParOf" srcId="{D46E1F67-94AE-4ED0-B524-308105303A25}" destId="{27273D39-2C05-4552-BB95-7230EA6C9F06}" srcOrd="1" destOrd="0" presId="urn:microsoft.com/office/officeart/2018/5/layout/IconLeafLabelList"/>
    <dgm:cxn modelId="{DF07778B-3E24-4924-B689-755DE4BF87B8}" type="presParOf" srcId="{D46E1F67-94AE-4ED0-B524-308105303A25}" destId="{385F8C0E-DE16-43A3-A6C4-BE582DC312D5}" srcOrd="2" destOrd="0" presId="urn:microsoft.com/office/officeart/2018/5/layout/IconLeafLabelList"/>
    <dgm:cxn modelId="{ECA6197F-17F0-48FF-812D-EA7E8E5F08B7}" type="presParOf" srcId="{D46E1F67-94AE-4ED0-B524-308105303A25}" destId="{9118B383-D275-4F63-B39E-D107C087ED8F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39CC0AA-C275-4812-8F51-7C2E2C585708}" type="doc">
      <dgm:prSet loTypeId="urn:microsoft.com/office/officeart/2005/8/layout/default" loCatId="list" qsTypeId="urn:microsoft.com/office/officeart/2005/8/quickstyle/simple5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31984B04-5B45-4B30-9070-92A9F87EB6C5}">
      <dgm:prSet/>
      <dgm:spPr/>
      <dgm:t>
        <a:bodyPr/>
        <a:lstStyle/>
        <a:p>
          <a:r>
            <a:rPr lang="en-US" dirty="0"/>
            <a:t>The result of this project is expected to bring insights for virtual hotel operators that interested in opening a new franchise in South Jakarta Area.</a:t>
          </a:r>
        </a:p>
      </dgm:t>
    </dgm:pt>
    <dgm:pt modelId="{03E4EBE9-957F-4A09-ADE2-02A10CDFFC3F}" type="parTrans" cxnId="{2F343F90-149A-4B39-BBA8-2EC623D7EDBD}">
      <dgm:prSet/>
      <dgm:spPr/>
      <dgm:t>
        <a:bodyPr/>
        <a:lstStyle/>
        <a:p>
          <a:endParaRPr lang="en-US"/>
        </a:p>
      </dgm:t>
    </dgm:pt>
    <dgm:pt modelId="{2DD8AF64-0873-4BF5-A515-E247DC38204F}" type="sibTrans" cxnId="{2F343F90-149A-4B39-BBA8-2EC623D7EDBD}">
      <dgm:prSet/>
      <dgm:spPr/>
      <dgm:t>
        <a:bodyPr/>
        <a:lstStyle/>
        <a:p>
          <a:endParaRPr lang="en-US"/>
        </a:p>
      </dgm:t>
    </dgm:pt>
    <dgm:pt modelId="{9220B3CB-B3B7-40A4-A8FF-A46544C4E81C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Several locations recommended in the result section can be used as starting points for further analyses prior to make a business decision.</a:t>
          </a:r>
        </a:p>
      </dgm:t>
    </dgm:pt>
    <dgm:pt modelId="{0862676C-CBE8-4A86-8356-7E567A947772}" type="parTrans" cxnId="{8AF2B7D2-E8EC-48A9-B683-81F8CF2F697F}">
      <dgm:prSet/>
      <dgm:spPr/>
      <dgm:t>
        <a:bodyPr/>
        <a:lstStyle/>
        <a:p>
          <a:endParaRPr lang="en-US"/>
        </a:p>
      </dgm:t>
    </dgm:pt>
    <dgm:pt modelId="{AF6012C4-B524-409E-A233-585BF40C74DF}" type="sibTrans" cxnId="{8AF2B7D2-E8EC-48A9-B683-81F8CF2F697F}">
      <dgm:prSet/>
      <dgm:spPr/>
      <dgm:t>
        <a:bodyPr/>
        <a:lstStyle/>
        <a:p>
          <a:endParaRPr lang="en-US"/>
        </a:p>
      </dgm:t>
    </dgm:pt>
    <dgm:pt modelId="{FC4AE073-64FC-4809-BD4E-50F7352FECF4}" type="pres">
      <dgm:prSet presAssocID="{939CC0AA-C275-4812-8F51-7C2E2C585708}" presName="diagram" presStyleCnt="0">
        <dgm:presLayoutVars>
          <dgm:dir/>
          <dgm:resizeHandles val="exact"/>
        </dgm:presLayoutVars>
      </dgm:prSet>
      <dgm:spPr/>
    </dgm:pt>
    <dgm:pt modelId="{C7B526AD-A492-48DD-B29D-3CF9FD1E690A}" type="pres">
      <dgm:prSet presAssocID="{31984B04-5B45-4B30-9070-92A9F87EB6C5}" presName="node" presStyleLbl="node1" presStyleIdx="0" presStyleCnt="2" custScaleX="139605">
        <dgm:presLayoutVars>
          <dgm:bulletEnabled val="1"/>
        </dgm:presLayoutVars>
      </dgm:prSet>
      <dgm:spPr/>
    </dgm:pt>
    <dgm:pt modelId="{83B44CDE-68E4-405C-B735-C6EBD03AC656}" type="pres">
      <dgm:prSet presAssocID="{2DD8AF64-0873-4BF5-A515-E247DC38204F}" presName="sibTrans" presStyleCnt="0"/>
      <dgm:spPr/>
    </dgm:pt>
    <dgm:pt modelId="{735D95E0-11A2-4A7E-81C7-05E01CE86D2D}" type="pres">
      <dgm:prSet presAssocID="{9220B3CB-B3B7-40A4-A8FF-A46544C4E81C}" presName="node" presStyleLbl="node1" presStyleIdx="1" presStyleCnt="2" custScaleX="139647">
        <dgm:presLayoutVars>
          <dgm:bulletEnabled val="1"/>
        </dgm:presLayoutVars>
      </dgm:prSet>
      <dgm:spPr/>
    </dgm:pt>
  </dgm:ptLst>
  <dgm:cxnLst>
    <dgm:cxn modelId="{D9D89B10-F77E-4B37-A01C-20797E86F39E}" type="presOf" srcId="{939CC0AA-C275-4812-8F51-7C2E2C585708}" destId="{FC4AE073-64FC-4809-BD4E-50F7352FECF4}" srcOrd="0" destOrd="0" presId="urn:microsoft.com/office/officeart/2005/8/layout/default"/>
    <dgm:cxn modelId="{221C5C72-8D1D-4C3B-9048-B31B7D32827A}" type="presOf" srcId="{9220B3CB-B3B7-40A4-A8FF-A46544C4E81C}" destId="{735D95E0-11A2-4A7E-81C7-05E01CE86D2D}" srcOrd="0" destOrd="0" presId="urn:microsoft.com/office/officeart/2005/8/layout/default"/>
    <dgm:cxn modelId="{2F343F90-149A-4B39-BBA8-2EC623D7EDBD}" srcId="{939CC0AA-C275-4812-8F51-7C2E2C585708}" destId="{31984B04-5B45-4B30-9070-92A9F87EB6C5}" srcOrd="0" destOrd="0" parTransId="{03E4EBE9-957F-4A09-ADE2-02A10CDFFC3F}" sibTransId="{2DD8AF64-0873-4BF5-A515-E247DC38204F}"/>
    <dgm:cxn modelId="{8AF2B7D2-E8EC-48A9-B683-81F8CF2F697F}" srcId="{939CC0AA-C275-4812-8F51-7C2E2C585708}" destId="{9220B3CB-B3B7-40A4-A8FF-A46544C4E81C}" srcOrd="1" destOrd="0" parTransId="{0862676C-CBE8-4A86-8356-7E567A947772}" sibTransId="{AF6012C4-B524-409E-A233-585BF40C74DF}"/>
    <dgm:cxn modelId="{B1E084DB-6268-462C-848C-7EA0231A7590}" type="presOf" srcId="{31984B04-5B45-4B30-9070-92A9F87EB6C5}" destId="{C7B526AD-A492-48DD-B29D-3CF9FD1E690A}" srcOrd="0" destOrd="0" presId="urn:microsoft.com/office/officeart/2005/8/layout/default"/>
    <dgm:cxn modelId="{33E218C9-D966-4E66-8EC9-4B069517D48A}" type="presParOf" srcId="{FC4AE073-64FC-4809-BD4E-50F7352FECF4}" destId="{C7B526AD-A492-48DD-B29D-3CF9FD1E690A}" srcOrd="0" destOrd="0" presId="urn:microsoft.com/office/officeart/2005/8/layout/default"/>
    <dgm:cxn modelId="{E1E0BE35-D297-4AE9-97D6-A453CEDE4CFA}" type="presParOf" srcId="{FC4AE073-64FC-4809-BD4E-50F7352FECF4}" destId="{83B44CDE-68E4-405C-B735-C6EBD03AC656}" srcOrd="1" destOrd="0" presId="urn:microsoft.com/office/officeart/2005/8/layout/default"/>
    <dgm:cxn modelId="{4789524E-37B2-44B2-A38C-FB19855D17F9}" type="presParOf" srcId="{FC4AE073-64FC-4809-BD4E-50F7352FECF4}" destId="{735D95E0-11A2-4A7E-81C7-05E01CE86D2D}" srcOrd="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FF98BE8-9AD2-4414-9BBE-4BEFA7D6E24E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accent2_2" csCatId="accent2" phldr="1"/>
      <dgm:spPr/>
      <dgm:t>
        <a:bodyPr/>
        <a:lstStyle/>
        <a:p>
          <a:endParaRPr lang="en-US"/>
        </a:p>
      </dgm:t>
    </dgm:pt>
    <dgm:pt modelId="{0C9415F5-54A4-4B5C-A614-EA439902512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Data acquisition</a:t>
          </a:r>
        </a:p>
      </dgm:t>
    </dgm:pt>
    <dgm:pt modelId="{51DB14F3-FC61-4B5C-B874-DC9C2AA215B4}" type="parTrans" cxnId="{F57B137B-E419-49F8-A2AA-FF1792EF448D}">
      <dgm:prSet/>
      <dgm:spPr/>
      <dgm:t>
        <a:bodyPr/>
        <a:lstStyle/>
        <a:p>
          <a:endParaRPr lang="en-US"/>
        </a:p>
      </dgm:t>
    </dgm:pt>
    <dgm:pt modelId="{E2A73CEE-73C0-4B47-B157-255F1AB41549}" type="sibTrans" cxnId="{F57B137B-E419-49F8-A2AA-FF1792EF448D}">
      <dgm:prSet/>
      <dgm:spPr/>
      <dgm:t>
        <a:bodyPr/>
        <a:lstStyle/>
        <a:p>
          <a:endParaRPr lang="en-US"/>
        </a:p>
      </dgm:t>
    </dgm:pt>
    <dgm:pt modelId="{554BDDA4-2012-405B-B5AF-A9B60D80554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Developing classification machine learning</a:t>
          </a:r>
        </a:p>
      </dgm:t>
    </dgm:pt>
    <dgm:pt modelId="{92EA2E6B-8886-4A58-9B5B-31CEE1B5A3A1}" type="parTrans" cxnId="{7F1369EF-83CE-4F6D-BFAD-FD2D0955B8B3}">
      <dgm:prSet/>
      <dgm:spPr/>
      <dgm:t>
        <a:bodyPr/>
        <a:lstStyle/>
        <a:p>
          <a:endParaRPr lang="en-US"/>
        </a:p>
      </dgm:t>
    </dgm:pt>
    <dgm:pt modelId="{F53414A7-B229-4BAD-9B5A-6D910D9CAE5C}" type="sibTrans" cxnId="{7F1369EF-83CE-4F6D-BFAD-FD2D0955B8B3}">
      <dgm:prSet/>
      <dgm:spPr/>
      <dgm:t>
        <a:bodyPr/>
        <a:lstStyle/>
        <a:p>
          <a:endParaRPr lang="en-US"/>
        </a:p>
      </dgm:t>
    </dgm:pt>
    <dgm:pt modelId="{58BB387D-E88A-4E38-A52B-D2ECA1A368B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Generating new potential locations</a:t>
          </a:r>
        </a:p>
      </dgm:t>
    </dgm:pt>
    <dgm:pt modelId="{3B7FE10C-928C-4510-952A-30C4894B0000}" type="parTrans" cxnId="{9ACAF485-931C-40E2-AB18-E10449A20885}">
      <dgm:prSet/>
      <dgm:spPr/>
      <dgm:t>
        <a:bodyPr/>
        <a:lstStyle/>
        <a:p>
          <a:endParaRPr lang="en-US"/>
        </a:p>
      </dgm:t>
    </dgm:pt>
    <dgm:pt modelId="{B2C29B18-DFD5-46CA-A8A6-47DC1DD44DFB}" type="sibTrans" cxnId="{9ACAF485-931C-40E2-AB18-E10449A20885}">
      <dgm:prSet/>
      <dgm:spPr/>
      <dgm:t>
        <a:bodyPr/>
        <a:lstStyle/>
        <a:p>
          <a:endParaRPr lang="en-US"/>
        </a:p>
      </dgm:t>
    </dgm:pt>
    <dgm:pt modelId="{7D566B16-15F1-4EB9-B6E9-EBEB9A3B400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Create clusters of potential area</a:t>
          </a:r>
        </a:p>
      </dgm:t>
    </dgm:pt>
    <dgm:pt modelId="{D07B330B-0ACD-4A63-B95D-CA84D4FA2CB9}" type="parTrans" cxnId="{CE5634BD-7ECA-4B8D-82E9-981B16634F17}">
      <dgm:prSet/>
      <dgm:spPr/>
      <dgm:t>
        <a:bodyPr/>
        <a:lstStyle/>
        <a:p>
          <a:endParaRPr lang="en-US"/>
        </a:p>
      </dgm:t>
    </dgm:pt>
    <dgm:pt modelId="{E05D375C-4276-4074-8F93-1F36A56E07C0}" type="sibTrans" cxnId="{CE5634BD-7ECA-4B8D-82E9-981B16634F17}">
      <dgm:prSet/>
      <dgm:spPr/>
      <dgm:t>
        <a:bodyPr/>
        <a:lstStyle/>
        <a:p>
          <a:endParaRPr lang="en-US"/>
        </a:p>
      </dgm:t>
    </dgm:pt>
    <dgm:pt modelId="{74B4729B-39AD-4A29-BCC7-D1E8DF59E04D}" type="pres">
      <dgm:prSet presAssocID="{8FF98BE8-9AD2-4414-9BBE-4BEFA7D6E24E}" presName="root" presStyleCnt="0">
        <dgm:presLayoutVars>
          <dgm:dir/>
          <dgm:resizeHandles val="exact"/>
        </dgm:presLayoutVars>
      </dgm:prSet>
      <dgm:spPr/>
    </dgm:pt>
    <dgm:pt modelId="{C80C91CE-1F50-4EC4-82BA-5728DFA130C8}" type="pres">
      <dgm:prSet presAssocID="{0C9415F5-54A4-4B5C-A614-EA4399025128}" presName="compNode" presStyleCnt="0"/>
      <dgm:spPr/>
    </dgm:pt>
    <dgm:pt modelId="{919BCBE1-3948-43E4-9D03-C877642E5DEC}" type="pres">
      <dgm:prSet presAssocID="{0C9415F5-54A4-4B5C-A614-EA4399025128}" presName="bgRect" presStyleLbl="bgShp" presStyleIdx="0" presStyleCnt="4"/>
      <dgm:spPr/>
    </dgm:pt>
    <dgm:pt modelId="{C5844C85-DB00-4B7B-9CD4-C774A940CFAC}" type="pres">
      <dgm:prSet presAssocID="{0C9415F5-54A4-4B5C-A614-EA4399025128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A016AD2D-6A4C-478D-BB4C-D80D54F65151}" type="pres">
      <dgm:prSet presAssocID="{0C9415F5-54A4-4B5C-A614-EA4399025128}" presName="spaceRect" presStyleCnt="0"/>
      <dgm:spPr/>
    </dgm:pt>
    <dgm:pt modelId="{42133729-3C4D-4EDD-B8E0-6B97A4C8834D}" type="pres">
      <dgm:prSet presAssocID="{0C9415F5-54A4-4B5C-A614-EA4399025128}" presName="parTx" presStyleLbl="revTx" presStyleIdx="0" presStyleCnt="4">
        <dgm:presLayoutVars>
          <dgm:chMax val="0"/>
          <dgm:chPref val="0"/>
        </dgm:presLayoutVars>
      </dgm:prSet>
      <dgm:spPr/>
    </dgm:pt>
    <dgm:pt modelId="{41A62E33-0E20-4F59-99E7-284C1EF9FABA}" type="pres">
      <dgm:prSet presAssocID="{E2A73CEE-73C0-4B47-B157-255F1AB41549}" presName="sibTrans" presStyleCnt="0"/>
      <dgm:spPr/>
    </dgm:pt>
    <dgm:pt modelId="{A23D48A5-0D27-44A4-8582-ECCF7F2FEECB}" type="pres">
      <dgm:prSet presAssocID="{554BDDA4-2012-405B-B5AF-A9B60D80554D}" presName="compNode" presStyleCnt="0"/>
      <dgm:spPr/>
    </dgm:pt>
    <dgm:pt modelId="{5ADD2F81-FB40-43E3-8009-16FD6CBEB36C}" type="pres">
      <dgm:prSet presAssocID="{554BDDA4-2012-405B-B5AF-A9B60D80554D}" presName="bgRect" presStyleLbl="bgShp" presStyleIdx="1" presStyleCnt="4"/>
      <dgm:spPr/>
    </dgm:pt>
    <dgm:pt modelId="{0AC6ECD4-327C-4078-805C-31AC4B691241}" type="pres">
      <dgm:prSet presAssocID="{554BDDA4-2012-405B-B5AF-A9B60D80554D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B0433204-1C60-4D76-B53A-F770178670C2}" type="pres">
      <dgm:prSet presAssocID="{554BDDA4-2012-405B-B5AF-A9B60D80554D}" presName="spaceRect" presStyleCnt="0"/>
      <dgm:spPr/>
    </dgm:pt>
    <dgm:pt modelId="{318DFE47-BD15-461B-B6DC-8C89EBB5F70A}" type="pres">
      <dgm:prSet presAssocID="{554BDDA4-2012-405B-B5AF-A9B60D80554D}" presName="parTx" presStyleLbl="revTx" presStyleIdx="1" presStyleCnt="4">
        <dgm:presLayoutVars>
          <dgm:chMax val="0"/>
          <dgm:chPref val="0"/>
        </dgm:presLayoutVars>
      </dgm:prSet>
      <dgm:spPr/>
    </dgm:pt>
    <dgm:pt modelId="{77517A69-00BE-4315-928E-4E5B09C90370}" type="pres">
      <dgm:prSet presAssocID="{F53414A7-B229-4BAD-9B5A-6D910D9CAE5C}" presName="sibTrans" presStyleCnt="0"/>
      <dgm:spPr/>
    </dgm:pt>
    <dgm:pt modelId="{7A83F9AC-57A9-4B5A-B9C8-14EA0BA5C305}" type="pres">
      <dgm:prSet presAssocID="{58BB387D-E88A-4E38-A52B-D2ECA1A368B9}" presName="compNode" presStyleCnt="0"/>
      <dgm:spPr/>
    </dgm:pt>
    <dgm:pt modelId="{0C555FB5-504D-400E-A0B5-3FFFC038B242}" type="pres">
      <dgm:prSet presAssocID="{58BB387D-E88A-4E38-A52B-D2ECA1A368B9}" presName="bgRect" presStyleLbl="bgShp" presStyleIdx="2" presStyleCnt="4"/>
      <dgm:spPr/>
    </dgm:pt>
    <dgm:pt modelId="{53B90E93-F1F7-490D-8C8B-5F2E6F73445C}" type="pres">
      <dgm:prSet presAssocID="{58BB387D-E88A-4E38-A52B-D2ECA1A368B9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rker"/>
        </a:ext>
      </dgm:extLst>
    </dgm:pt>
    <dgm:pt modelId="{A18EE58F-07F3-4D85-B1A3-6B6D630DA2A7}" type="pres">
      <dgm:prSet presAssocID="{58BB387D-E88A-4E38-A52B-D2ECA1A368B9}" presName="spaceRect" presStyleCnt="0"/>
      <dgm:spPr/>
    </dgm:pt>
    <dgm:pt modelId="{1320CAC8-28CF-41B5-A2EC-CA1A6E700F0B}" type="pres">
      <dgm:prSet presAssocID="{58BB387D-E88A-4E38-A52B-D2ECA1A368B9}" presName="parTx" presStyleLbl="revTx" presStyleIdx="2" presStyleCnt="4">
        <dgm:presLayoutVars>
          <dgm:chMax val="0"/>
          <dgm:chPref val="0"/>
        </dgm:presLayoutVars>
      </dgm:prSet>
      <dgm:spPr/>
    </dgm:pt>
    <dgm:pt modelId="{09F99E32-7E2B-415D-975C-5A8D0F9F42F5}" type="pres">
      <dgm:prSet presAssocID="{B2C29B18-DFD5-46CA-A8A6-47DC1DD44DFB}" presName="sibTrans" presStyleCnt="0"/>
      <dgm:spPr/>
    </dgm:pt>
    <dgm:pt modelId="{3BD66886-41A0-44D6-A463-A7BBAC2CC1BD}" type="pres">
      <dgm:prSet presAssocID="{7D566B16-15F1-4EB9-B6E9-EBEB9A3B400B}" presName="compNode" presStyleCnt="0"/>
      <dgm:spPr/>
    </dgm:pt>
    <dgm:pt modelId="{F712AD65-7DCE-4BAC-BD19-2EA46E873262}" type="pres">
      <dgm:prSet presAssocID="{7D566B16-15F1-4EB9-B6E9-EBEB9A3B400B}" presName="bgRect" presStyleLbl="bgShp" presStyleIdx="3" presStyleCnt="4"/>
      <dgm:spPr/>
    </dgm:pt>
    <dgm:pt modelId="{2418E838-4D1C-41C0-9A10-0B7F7213308E}" type="pres">
      <dgm:prSet presAssocID="{7D566B16-15F1-4EB9-B6E9-EBEB9A3B400B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3A20E131-C027-4DAA-B9A2-1D072D24C13B}" type="pres">
      <dgm:prSet presAssocID="{7D566B16-15F1-4EB9-B6E9-EBEB9A3B400B}" presName="spaceRect" presStyleCnt="0"/>
      <dgm:spPr/>
    </dgm:pt>
    <dgm:pt modelId="{84FB271E-7AE7-49A3-BF75-D438953B3BE2}" type="pres">
      <dgm:prSet presAssocID="{7D566B16-15F1-4EB9-B6E9-EBEB9A3B400B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97AF0904-182D-4B26-A362-8E4CC6CE16AB}" type="presOf" srcId="{58BB387D-E88A-4E38-A52B-D2ECA1A368B9}" destId="{1320CAC8-28CF-41B5-A2EC-CA1A6E700F0B}" srcOrd="0" destOrd="0" presId="urn:microsoft.com/office/officeart/2018/2/layout/IconVerticalSolidList"/>
    <dgm:cxn modelId="{CDEFFF72-B912-404D-BC36-A5CECA05840A}" type="presOf" srcId="{554BDDA4-2012-405B-B5AF-A9B60D80554D}" destId="{318DFE47-BD15-461B-B6DC-8C89EBB5F70A}" srcOrd="0" destOrd="0" presId="urn:microsoft.com/office/officeart/2018/2/layout/IconVerticalSolidList"/>
    <dgm:cxn modelId="{F57B137B-E419-49F8-A2AA-FF1792EF448D}" srcId="{8FF98BE8-9AD2-4414-9BBE-4BEFA7D6E24E}" destId="{0C9415F5-54A4-4B5C-A614-EA4399025128}" srcOrd="0" destOrd="0" parTransId="{51DB14F3-FC61-4B5C-B874-DC9C2AA215B4}" sibTransId="{E2A73CEE-73C0-4B47-B157-255F1AB41549}"/>
    <dgm:cxn modelId="{9ACAF485-931C-40E2-AB18-E10449A20885}" srcId="{8FF98BE8-9AD2-4414-9BBE-4BEFA7D6E24E}" destId="{58BB387D-E88A-4E38-A52B-D2ECA1A368B9}" srcOrd="2" destOrd="0" parTransId="{3B7FE10C-928C-4510-952A-30C4894B0000}" sibTransId="{B2C29B18-DFD5-46CA-A8A6-47DC1DD44DFB}"/>
    <dgm:cxn modelId="{69B427BA-96BD-435E-A4EE-A6B1A306BE90}" type="presOf" srcId="{8FF98BE8-9AD2-4414-9BBE-4BEFA7D6E24E}" destId="{74B4729B-39AD-4A29-BCC7-D1E8DF59E04D}" srcOrd="0" destOrd="0" presId="urn:microsoft.com/office/officeart/2018/2/layout/IconVerticalSolidList"/>
    <dgm:cxn modelId="{CE5634BD-7ECA-4B8D-82E9-981B16634F17}" srcId="{8FF98BE8-9AD2-4414-9BBE-4BEFA7D6E24E}" destId="{7D566B16-15F1-4EB9-B6E9-EBEB9A3B400B}" srcOrd="3" destOrd="0" parTransId="{D07B330B-0ACD-4A63-B95D-CA84D4FA2CB9}" sibTransId="{E05D375C-4276-4074-8F93-1F36A56E07C0}"/>
    <dgm:cxn modelId="{E90812D1-AA01-4CF5-9E29-FE97FD9E3B8F}" type="presOf" srcId="{7D566B16-15F1-4EB9-B6E9-EBEB9A3B400B}" destId="{84FB271E-7AE7-49A3-BF75-D438953B3BE2}" srcOrd="0" destOrd="0" presId="urn:microsoft.com/office/officeart/2018/2/layout/IconVerticalSolidList"/>
    <dgm:cxn modelId="{199C7CD7-52E2-4A87-B8EC-39433F62B8CB}" type="presOf" srcId="{0C9415F5-54A4-4B5C-A614-EA4399025128}" destId="{42133729-3C4D-4EDD-B8E0-6B97A4C8834D}" srcOrd="0" destOrd="0" presId="urn:microsoft.com/office/officeart/2018/2/layout/IconVerticalSolidList"/>
    <dgm:cxn modelId="{7F1369EF-83CE-4F6D-BFAD-FD2D0955B8B3}" srcId="{8FF98BE8-9AD2-4414-9BBE-4BEFA7D6E24E}" destId="{554BDDA4-2012-405B-B5AF-A9B60D80554D}" srcOrd="1" destOrd="0" parTransId="{92EA2E6B-8886-4A58-9B5B-31CEE1B5A3A1}" sibTransId="{F53414A7-B229-4BAD-9B5A-6D910D9CAE5C}"/>
    <dgm:cxn modelId="{84BD9DB2-947B-46EB-9EC4-01C2B65A8921}" type="presParOf" srcId="{74B4729B-39AD-4A29-BCC7-D1E8DF59E04D}" destId="{C80C91CE-1F50-4EC4-82BA-5728DFA130C8}" srcOrd="0" destOrd="0" presId="urn:microsoft.com/office/officeart/2018/2/layout/IconVerticalSolidList"/>
    <dgm:cxn modelId="{56ABAB1A-DFC2-44D6-9C93-9F915221736B}" type="presParOf" srcId="{C80C91CE-1F50-4EC4-82BA-5728DFA130C8}" destId="{919BCBE1-3948-43E4-9D03-C877642E5DEC}" srcOrd="0" destOrd="0" presId="urn:microsoft.com/office/officeart/2018/2/layout/IconVerticalSolidList"/>
    <dgm:cxn modelId="{157C5D9B-B9EC-4F4C-B6AB-0F16E2E0A25B}" type="presParOf" srcId="{C80C91CE-1F50-4EC4-82BA-5728DFA130C8}" destId="{C5844C85-DB00-4B7B-9CD4-C774A940CFAC}" srcOrd="1" destOrd="0" presId="urn:microsoft.com/office/officeart/2018/2/layout/IconVerticalSolidList"/>
    <dgm:cxn modelId="{EDE6ACC1-90C3-4CC1-BFA6-15804AB4336F}" type="presParOf" srcId="{C80C91CE-1F50-4EC4-82BA-5728DFA130C8}" destId="{A016AD2D-6A4C-478D-BB4C-D80D54F65151}" srcOrd="2" destOrd="0" presId="urn:microsoft.com/office/officeart/2018/2/layout/IconVerticalSolidList"/>
    <dgm:cxn modelId="{5F1870B5-D35D-4E7E-831F-416D9AF5492E}" type="presParOf" srcId="{C80C91CE-1F50-4EC4-82BA-5728DFA130C8}" destId="{42133729-3C4D-4EDD-B8E0-6B97A4C8834D}" srcOrd="3" destOrd="0" presId="urn:microsoft.com/office/officeart/2018/2/layout/IconVerticalSolidList"/>
    <dgm:cxn modelId="{EADA7ED3-933C-45EA-926D-43251929A097}" type="presParOf" srcId="{74B4729B-39AD-4A29-BCC7-D1E8DF59E04D}" destId="{41A62E33-0E20-4F59-99E7-284C1EF9FABA}" srcOrd="1" destOrd="0" presId="urn:microsoft.com/office/officeart/2018/2/layout/IconVerticalSolidList"/>
    <dgm:cxn modelId="{5266A021-9591-46E7-B04D-D0C91FD0F17D}" type="presParOf" srcId="{74B4729B-39AD-4A29-BCC7-D1E8DF59E04D}" destId="{A23D48A5-0D27-44A4-8582-ECCF7F2FEECB}" srcOrd="2" destOrd="0" presId="urn:microsoft.com/office/officeart/2018/2/layout/IconVerticalSolidList"/>
    <dgm:cxn modelId="{3B5E30BD-9EE7-4D12-95D7-D7F07D5B1CBC}" type="presParOf" srcId="{A23D48A5-0D27-44A4-8582-ECCF7F2FEECB}" destId="{5ADD2F81-FB40-43E3-8009-16FD6CBEB36C}" srcOrd="0" destOrd="0" presId="urn:microsoft.com/office/officeart/2018/2/layout/IconVerticalSolidList"/>
    <dgm:cxn modelId="{D31389F1-7FD7-466D-9219-CA1736E18A58}" type="presParOf" srcId="{A23D48A5-0D27-44A4-8582-ECCF7F2FEECB}" destId="{0AC6ECD4-327C-4078-805C-31AC4B691241}" srcOrd="1" destOrd="0" presId="urn:microsoft.com/office/officeart/2018/2/layout/IconVerticalSolidList"/>
    <dgm:cxn modelId="{FA8B0473-39AF-4DE7-89BF-FB2BD85B6920}" type="presParOf" srcId="{A23D48A5-0D27-44A4-8582-ECCF7F2FEECB}" destId="{B0433204-1C60-4D76-B53A-F770178670C2}" srcOrd="2" destOrd="0" presId="urn:microsoft.com/office/officeart/2018/2/layout/IconVerticalSolidList"/>
    <dgm:cxn modelId="{AC4A539F-B26A-499A-8D96-437DF9B4B281}" type="presParOf" srcId="{A23D48A5-0D27-44A4-8582-ECCF7F2FEECB}" destId="{318DFE47-BD15-461B-B6DC-8C89EBB5F70A}" srcOrd="3" destOrd="0" presId="urn:microsoft.com/office/officeart/2018/2/layout/IconVerticalSolidList"/>
    <dgm:cxn modelId="{21B48F46-AA28-4C39-8FF7-8086436EB391}" type="presParOf" srcId="{74B4729B-39AD-4A29-BCC7-D1E8DF59E04D}" destId="{77517A69-00BE-4315-928E-4E5B09C90370}" srcOrd="3" destOrd="0" presId="urn:microsoft.com/office/officeart/2018/2/layout/IconVerticalSolidList"/>
    <dgm:cxn modelId="{C00EB05C-99A3-4D16-B09E-030A4BC699B2}" type="presParOf" srcId="{74B4729B-39AD-4A29-BCC7-D1E8DF59E04D}" destId="{7A83F9AC-57A9-4B5A-B9C8-14EA0BA5C305}" srcOrd="4" destOrd="0" presId="urn:microsoft.com/office/officeart/2018/2/layout/IconVerticalSolidList"/>
    <dgm:cxn modelId="{BC8255C7-AC43-470D-8937-EC8EB21C64B8}" type="presParOf" srcId="{7A83F9AC-57A9-4B5A-B9C8-14EA0BA5C305}" destId="{0C555FB5-504D-400E-A0B5-3FFFC038B242}" srcOrd="0" destOrd="0" presId="urn:microsoft.com/office/officeart/2018/2/layout/IconVerticalSolidList"/>
    <dgm:cxn modelId="{C4F1199E-D0B7-4CD9-99C8-C3BD0E334ED5}" type="presParOf" srcId="{7A83F9AC-57A9-4B5A-B9C8-14EA0BA5C305}" destId="{53B90E93-F1F7-490D-8C8B-5F2E6F73445C}" srcOrd="1" destOrd="0" presId="urn:microsoft.com/office/officeart/2018/2/layout/IconVerticalSolidList"/>
    <dgm:cxn modelId="{F1E4B928-3A7A-4E86-929C-5FA7BA3B003E}" type="presParOf" srcId="{7A83F9AC-57A9-4B5A-B9C8-14EA0BA5C305}" destId="{A18EE58F-07F3-4D85-B1A3-6B6D630DA2A7}" srcOrd="2" destOrd="0" presId="urn:microsoft.com/office/officeart/2018/2/layout/IconVerticalSolidList"/>
    <dgm:cxn modelId="{D9B78D2D-B0BA-4C02-B9B8-BED77AF31A07}" type="presParOf" srcId="{7A83F9AC-57A9-4B5A-B9C8-14EA0BA5C305}" destId="{1320CAC8-28CF-41B5-A2EC-CA1A6E700F0B}" srcOrd="3" destOrd="0" presId="urn:microsoft.com/office/officeart/2018/2/layout/IconVerticalSolidList"/>
    <dgm:cxn modelId="{EC9F0612-9E8A-41D5-B440-71A955B2C0D3}" type="presParOf" srcId="{74B4729B-39AD-4A29-BCC7-D1E8DF59E04D}" destId="{09F99E32-7E2B-415D-975C-5A8D0F9F42F5}" srcOrd="5" destOrd="0" presId="urn:microsoft.com/office/officeart/2018/2/layout/IconVerticalSolidList"/>
    <dgm:cxn modelId="{79B2EE75-AD3D-46A3-8FFD-DCA099A37BBF}" type="presParOf" srcId="{74B4729B-39AD-4A29-BCC7-D1E8DF59E04D}" destId="{3BD66886-41A0-44D6-A463-A7BBAC2CC1BD}" srcOrd="6" destOrd="0" presId="urn:microsoft.com/office/officeart/2018/2/layout/IconVerticalSolidList"/>
    <dgm:cxn modelId="{5A39F11D-6664-4CF6-9384-31FB2A68D049}" type="presParOf" srcId="{3BD66886-41A0-44D6-A463-A7BBAC2CC1BD}" destId="{F712AD65-7DCE-4BAC-BD19-2EA46E873262}" srcOrd="0" destOrd="0" presId="urn:microsoft.com/office/officeart/2018/2/layout/IconVerticalSolidList"/>
    <dgm:cxn modelId="{63F1576C-1E0C-4B9D-BE0F-5EA58801F134}" type="presParOf" srcId="{3BD66886-41A0-44D6-A463-A7BBAC2CC1BD}" destId="{2418E838-4D1C-41C0-9A10-0B7F7213308E}" srcOrd="1" destOrd="0" presId="urn:microsoft.com/office/officeart/2018/2/layout/IconVerticalSolidList"/>
    <dgm:cxn modelId="{56177186-7E86-4FAE-BAED-0779A251865A}" type="presParOf" srcId="{3BD66886-41A0-44D6-A463-A7BBAC2CC1BD}" destId="{3A20E131-C027-4DAA-B9A2-1D072D24C13B}" srcOrd="2" destOrd="0" presId="urn:microsoft.com/office/officeart/2018/2/layout/IconVerticalSolidList"/>
    <dgm:cxn modelId="{79801A78-8D14-43B2-818B-150A09EAF5AE}" type="presParOf" srcId="{3BD66886-41A0-44D6-A463-A7BBAC2CC1BD}" destId="{84FB271E-7AE7-49A3-BF75-D438953B3BE2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A91AB61-C105-4486-BA03-3834F712F114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colorful2" csCatId="colorful" phldr="1"/>
      <dgm:spPr/>
      <dgm:t>
        <a:bodyPr/>
        <a:lstStyle/>
        <a:p>
          <a:endParaRPr lang="en-US"/>
        </a:p>
      </dgm:t>
    </dgm:pt>
    <dgm:pt modelId="{6CBB6097-3B86-40F6-91CA-740BEA28C3B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Existing VHO franchises located within the area of observation.</a:t>
          </a:r>
        </a:p>
      </dgm:t>
    </dgm:pt>
    <dgm:pt modelId="{602B25F7-02EF-4FAD-A1FC-41618268BA65}" type="parTrans" cxnId="{42EF4CB5-4AA2-4460-9B33-DF881C799CBA}">
      <dgm:prSet/>
      <dgm:spPr/>
      <dgm:t>
        <a:bodyPr/>
        <a:lstStyle/>
        <a:p>
          <a:endParaRPr lang="en-US"/>
        </a:p>
      </dgm:t>
    </dgm:pt>
    <dgm:pt modelId="{B8A992B9-E8AD-4212-BA23-9252D7F73E73}" type="sibTrans" cxnId="{42EF4CB5-4AA2-4460-9B33-DF881C799CBA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8E052EE3-FC0E-48AD-AEFE-B3ADD1AE0A0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Average Google rating for all existing VHO franchises.</a:t>
          </a:r>
        </a:p>
      </dgm:t>
    </dgm:pt>
    <dgm:pt modelId="{878C0A9E-118E-4CF3-80FD-3C6BC8BBC3D9}" type="parTrans" cxnId="{43DE736F-C3F0-4BE8-BD40-CCC022617C71}">
      <dgm:prSet/>
      <dgm:spPr/>
      <dgm:t>
        <a:bodyPr/>
        <a:lstStyle/>
        <a:p>
          <a:endParaRPr lang="en-US"/>
        </a:p>
      </dgm:t>
    </dgm:pt>
    <dgm:pt modelId="{B18801B3-F2A9-4546-951A-2D8D407683C3}" type="sibTrans" cxnId="{43DE736F-C3F0-4BE8-BD40-CCC022617C71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1781288B-3E2B-4086-9E5F-C2317F81279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Points of Interest located within the area of observation.</a:t>
          </a:r>
        </a:p>
      </dgm:t>
    </dgm:pt>
    <dgm:pt modelId="{0C65105D-BFED-476B-A0DE-9B29514FA91E}" type="parTrans" cxnId="{CF022A94-8240-4905-8B76-6E0B13941C4E}">
      <dgm:prSet/>
      <dgm:spPr/>
      <dgm:t>
        <a:bodyPr/>
        <a:lstStyle/>
        <a:p>
          <a:endParaRPr lang="en-US"/>
        </a:p>
      </dgm:t>
    </dgm:pt>
    <dgm:pt modelId="{5908A030-2109-496C-AFD5-7870092C5EC8}" type="sibTrans" cxnId="{CF022A94-8240-4905-8B76-6E0B13941C4E}">
      <dgm:prSet/>
      <dgm:spPr/>
      <dgm:t>
        <a:bodyPr/>
        <a:lstStyle/>
        <a:p>
          <a:endParaRPr lang="en-US"/>
        </a:p>
      </dgm:t>
    </dgm:pt>
    <dgm:pt modelId="{C8B2126C-D8F3-4247-9BAA-7928B4747328}" type="pres">
      <dgm:prSet presAssocID="{8A91AB61-C105-4486-BA03-3834F712F114}" presName="root" presStyleCnt="0">
        <dgm:presLayoutVars>
          <dgm:dir/>
          <dgm:resizeHandles val="exact"/>
        </dgm:presLayoutVars>
      </dgm:prSet>
      <dgm:spPr/>
    </dgm:pt>
    <dgm:pt modelId="{1CF73841-31F7-4363-8980-8CA97318E9B4}" type="pres">
      <dgm:prSet presAssocID="{8A91AB61-C105-4486-BA03-3834F712F114}" presName="container" presStyleCnt="0">
        <dgm:presLayoutVars>
          <dgm:dir/>
          <dgm:resizeHandles val="exact"/>
        </dgm:presLayoutVars>
      </dgm:prSet>
      <dgm:spPr/>
    </dgm:pt>
    <dgm:pt modelId="{034B38A9-DF53-4BB5-8634-A8CF0A29F298}" type="pres">
      <dgm:prSet presAssocID="{6CBB6097-3B86-40F6-91CA-740BEA28C3BA}" presName="compNode" presStyleCnt="0"/>
      <dgm:spPr/>
    </dgm:pt>
    <dgm:pt modelId="{3A29928A-E972-4827-AB23-FD80BAB0CAB1}" type="pres">
      <dgm:prSet presAssocID="{6CBB6097-3B86-40F6-91CA-740BEA28C3BA}" presName="iconBgRect" presStyleLbl="bgShp" presStyleIdx="0" presStyleCnt="3"/>
      <dgm:spPr>
        <a:solidFill>
          <a:srgbClr val="FFFF00"/>
        </a:solidFill>
      </dgm:spPr>
    </dgm:pt>
    <dgm:pt modelId="{22B71B74-7EF5-411B-9A13-CBAF7CAB96BB}" type="pres">
      <dgm:prSet presAssocID="{6CBB6097-3B86-40F6-91CA-740BEA28C3BA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leep"/>
        </a:ext>
      </dgm:extLst>
    </dgm:pt>
    <dgm:pt modelId="{19E8BB64-3E44-4B62-B8F7-755CD50405CA}" type="pres">
      <dgm:prSet presAssocID="{6CBB6097-3B86-40F6-91CA-740BEA28C3BA}" presName="spaceRect" presStyleCnt="0"/>
      <dgm:spPr/>
    </dgm:pt>
    <dgm:pt modelId="{B5476EFD-4283-4A69-8163-5B19CEDC906B}" type="pres">
      <dgm:prSet presAssocID="{6CBB6097-3B86-40F6-91CA-740BEA28C3BA}" presName="textRect" presStyleLbl="revTx" presStyleIdx="0" presStyleCnt="3">
        <dgm:presLayoutVars>
          <dgm:chMax val="1"/>
          <dgm:chPref val="1"/>
        </dgm:presLayoutVars>
      </dgm:prSet>
      <dgm:spPr/>
    </dgm:pt>
    <dgm:pt modelId="{752CD69F-9631-4D93-A028-0C89BF768B25}" type="pres">
      <dgm:prSet presAssocID="{B8A992B9-E8AD-4212-BA23-9252D7F73E73}" presName="sibTrans" presStyleLbl="sibTrans2D1" presStyleIdx="0" presStyleCnt="0"/>
      <dgm:spPr/>
    </dgm:pt>
    <dgm:pt modelId="{F87CEFB1-A9F0-4A2C-A1B9-C201B1305A84}" type="pres">
      <dgm:prSet presAssocID="{8E052EE3-FC0E-48AD-AEFE-B3ADD1AE0A01}" presName="compNode" presStyleCnt="0"/>
      <dgm:spPr/>
    </dgm:pt>
    <dgm:pt modelId="{A2616696-2C2D-48F9-951D-089175D3A4B7}" type="pres">
      <dgm:prSet presAssocID="{8E052EE3-FC0E-48AD-AEFE-B3ADD1AE0A01}" presName="iconBgRect" presStyleLbl="bgShp" presStyleIdx="1" presStyleCnt="3"/>
      <dgm:spPr>
        <a:solidFill>
          <a:srgbClr val="FFFF00"/>
        </a:solidFill>
      </dgm:spPr>
    </dgm:pt>
    <dgm:pt modelId="{5F3FD679-6B08-47E6-A33B-EF424E1953E4}" type="pres">
      <dgm:prSet presAssocID="{8E052EE3-FC0E-48AD-AEFE-B3ADD1AE0A01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r"/>
        </a:ext>
      </dgm:extLst>
    </dgm:pt>
    <dgm:pt modelId="{1ABED1D2-6F4C-48DF-A1E8-48D564087BF3}" type="pres">
      <dgm:prSet presAssocID="{8E052EE3-FC0E-48AD-AEFE-B3ADD1AE0A01}" presName="spaceRect" presStyleCnt="0"/>
      <dgm:spPr/>
    </dgm:pt>
    <dgm:pt modelId="{028FB73A-D8CB-403D-B5E2-E7CA48A71971}" type="pres">
      <dgm:prSet presAssocID="{8E052EE3-FC0E-48AD-AEFE-B3ADD1AE0A01}" presName="textRect" presStyleLbl="revTx" presStyleIdx="1" presStyleCnt="3">
        <dgm:presLayoutVars>
          <dgm:chMax val="1"/>
          <dgm:chPref val="1"/>
        </dgm:presLayoutVars>
      </dgm:prSet>
      <dgm:spPr/>
    </dgm:pt>
    <dgm:pt modelId="{B334E05A-E899-46FD-9878-55939E3A7779}" type="pres">
      <dgm:prSet presAssocID="{B18801B3-F2A9-4546-951A-2D8D407683C3}" presName="sibTrans" presStyleLbl="sibTrans2D1" presStyleIdx="0" presStyleCnt="0"/>
      <dgm:spPr/>
    </dgm:pt>
    <dgm:pt modelId="{BCFE55BD-6FBA-4A4F-9A1D-603E916FBE84}" type="pres">
      <dgm:prSet presAssocID="{1781288B-3E2B-4086-9E5F-C2317F812793}" presName="compNode" presStyleCnt="0"/>
      <dgm:spPr/>
    </dgm:pt>
    <dgm:pt modelId="{EA70C381-EFC3-4AAA-BFAF-9DF3039A47A9}" type="pres">
      <dgm:prSet presAssocID="{1781288B-3E2B-4086-9E5F-C2317F812793}" presName="iconBgRect" presStyleLbl="bgShp" presStyleIdx="2" presStyleCnt="3"/>
      <dgm:spPr>
        <a:solidFill>
          <a:srgbClr val="FFFF00"/>
        </a:solidFill>
      </dgm:spPr>
    </dgm:pt>
    <dgm:pt modelId="{6B184719-79F1-4436-ABC0-84F75FC03720}" type="pres">
      <dgm:prSet presAssocID="{1781288B-3E2B-4086-9E5F-C2317F812793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in"/>
        </a:ext>
      </dgm:extLst>
    </dgm:pt>
    <dgm:pt modelId="{C6E7321B-E93E-4334-AB49-2DACEA64D307}" type="pres">
      <dgm:prSet presAssocID="{1781288B-3E2B-4086-9E5F-C2317F812793}" presName="spaceRect" presStyleCnt="0"/>
      <dgm:spPr/>
    </dgm:pt>
    <dgm:pt modelId="{CD113F0A-86F5-4681-8FF0-87680A80B87A}" type="pres">
      <dgm:prSet presAssocID="{1781288B-3E2B-4086-9E5F-C2317F812793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E8E08912-D06F-4492-BEB1-D5EC19C1A163}" type="presOf" srcId="{1781288B-3E2B-4086-9E5F-C2317F812793}" destId="{CD113F0A-86F5-4681-8FF0-87680A80B87A}" srcOrd="0" destOrd="0" presId="urn:microsoft.com/office/officeart/2018/2/layout/IconCircleList"/>
    <dgm:cxn modelId="{43DE736F-C3F0-4BE8-BD40-CCC022617C71}" srcId="{8A91AB61-C105-4486-BA03-3834F712F114}" destId="{8E052EE3-FC0E-48AD-AEFE-B3ADD1AE0A01}" srcOrd="1" destOrd="0" parTransId="{878C0A9E-118E-4CF3-80FD-3C6BC8BBC3D9}" sibTransId="{B18801B3-F2A9-4546-951A-2D8D407683C3}"/>
    <dgm:cxn modelId="{5D15F956-B411-4258-A3B5-C40135B81750}" type="presOf" srcId="{B18801B3-F2A9-4546-951A-2D8D407683C3}" destId="{B334E05A-E899-46FD-9878-55939E3A7779}" srcOrd="0" destOrd="0" presId="urn:microsoft.com/office/officeart/2018/2/layout/IconCircleList"/>
    <dgm:cxn modelId="{96FA418A-B586-4C27-98C0-7D052CC27D2E}" type="presOf" srcId="{8A91AB61-C105-4486-BA03-3834F712F114}" destId="{C8B2126C-D8F3-4247-9BAA-7928B4747328}" srcOrd="0" destOrd="0" presId="urn:microsoft.com/office/officeart/2018/2/layout/IconCircleList"/>
    <dgm:cxn modelId="{F0B7808B-0210-42A1-B50D-95EEA0A30D6C}" type="presOf" srcId="{8E052EE3-FC0E-48AD-AEFE-B3ADD1AE0A01}" destId="{028FB73A-D8CB-403D-B5E2-E7CA48A71971}" srcOrd="0" destOrd="0" presId="urn:microsoft.com/office/officeart/2018/2/layout/IconCircleList"/>
    <dgm:cxn modelId="{CF022A94-8240-4905-8B76-6E0B13941C4E}" srcId="{8A91AB61-C105-4486-BA03-3834F712F114}" destId="{1781288B-3E2B-4086-9E5F-C2317F812793}" srcOrd="2" destOrd="0" parTransId="{0C65105D-BFED-476B-A0DE-9B29514FA91E}" sibTransId="{5908A030-2109-496C-AFD5-7870092C5EC8}"/>
    <dgm:cxn modelId="{EB3C189E-4296-4637-85BE-DC2546976045}" type="presOf" srcId="{B8A992B9-E8AD-4212-BA23-9252D7F73E73}" destId="{752CD69F-9631-4D93-A028-0C89BF768B25}" srcOrd="0" destOrd="0" presId="urn:microsoft.com/office/officeart/2018/2/layout/IconCircleList"/>
    <dgm:cxn modelId="{42EF4CB5-4AA2-4460-9B33-DF881C799CBA}" srcId="{8A91AB61-C105-4486-BA03-3834F712F114}" destId="{6CBB6097-3B86-40F6-91CA-740BEA28C3BA}" srcOrd="0" destOrd="0" parTransId="{602B25F7-02EF-4FAD-A1FC-41618268BA65}" sibTransId="{B8A992B9-E8AD-4212-BA23-9252D7F73E73}"/>
    <dgm:cxn modelId="{62A14CE0-0B74-43C6-8CBE-4E9B88CDEBB8}" type="presOf" srcId="{6CBB6097-3B86-40F6-91CA-740BEA28C3BA}" destId="{B5476EFD-4283-4A69-8163-5B19CEDC906B}" srcOrd="0" destOrd="0" presId="urn:microsoft.com/office/officeart/2018/2/layout/IconCircleList"/>
    <dgm:cxn modelId="{E660CC06-AC17-44E2-A3F2-D7FFFF76094C}" type="presParOf" srcId="{C8B2126C-D8F3-4247-9BAA-7928B4747328}" destId="{1CF73841-31F7-4363-8980-8CA97318E9B4}" srcOrd="0" destOrd="0" presId="urn:microsoft.com/office/officeart/2018/2/layout/IconCircleList"/>
    <dgm:cxn modelId="{2CF37E22-B097-4775-AEEA-5510763E09AC}" type="presParOf" srcId="{1CF73841-31F7-4363-8980-8CA97318E9B4}" destId="{034B38A9-DF53-4BB5-8634-A8CF0A29F298}" srcOrd="0" destOrd="0" presId="urn:microsoft.com/office/officeart/2018/2/layout/IconCircleList"/>
    <dgm:cxn modelId="{3E8B1269-E674-4618-A39B-A3380738AE85}" type="presParOf" srcId="{034B38A9-DF53-4BB5-8634-A8CF0A29F298}" destId="{3A29928A-E972-4827-AB23-FD80BAB0CAB1}" srcOrd="0" destOrd="0" presId="urn:microsoft.com/office/officeart/2018/2/layout/IconCircleList"/>
    <dgm:cxn modelId="{B1A64532-1746-4EA1-90BB-46022C39AF99}" type="presParOf" srcId="{034B38A9-DF53-4BB5-8634-A8CF0A29F298}" destId="{22B71B74-7EF5-411B-9A13-CBAF7CAB96BB}" srcOrd="1" destOrd="0" presId="urn:microsoft.com/office/officeart/2018/2/layout/IconCircleList"/>
    <dgm:cxn modelId="{2317AD86-E6FC-43BC-A21F-9E2DFDF4A0D3}" type="presParOf" srcId="{034B38A9-DF53-4BB5-8634-A8CF0A29F298}" destId="{19E8BB64-3E44-4B62-B8F7-755CD50405CA}" srcOrd="2" destOrd="0" presId="urn:microsoft.com/office/officeart/2018/2/layout/IconCircleList"/>
    <dgm:cxn modelId="{B897082E-F166-4CCF-8AC5-43A74EC65FA9}" type="presParOf" srcId="{034B38A9-DF53-4BB5-8634-A8CF0A29F298}" destId="{B5476EFD-4283-4A69-8163-5B19CEDC906B}" srcOrd="3" destOrd="0" presId="urn:microsoft.com/office/officeart/2018/2/layout/IconCircleList"/>
    <dgm:cxn modelId="{D4E44A51-672A-4A93-9866-F302E199F020}" type="presParOf" srcId="{1CF73841-31F7-4363-8980-8CA97318E9B4}" destId="{752CD69F-9631-4D93-A028-0C89BF768B25}" srcOrd="1" destOrd="0" presId="urn:microsoft.com/office/officeart/2018/2/layout/IconCircleList"/>
    <dgm:cxn modelId="{2852DD61-9F3C-4C6D-ACED-5615F1EB30C0}" type="presParOf" srcId="{1CF73841-31F7-4363-8980-8CA97318E9B4}" destId="{F87CEFB1-A9F0-4A2C-A1B9-C201B1305A84}" srcOrd="2" destOrd="0" presId="urn:microsoft.com/office/officeart/2018/2/layout/IconCircleList"/>
    <dgm:cxn modelId="{5C5C6CAB-AB26-41EC-A4DE-0667BA7A15BE}" type="presParOf" srcId="{F87CEFB1-A9F0-4A2C-A1B9-C201B1305A84}" destId="{A2616696-2C2D-48F9-951D-089175D3A4B7}" srcOrd="0" destOrd="0" presId="urn:microsoft.com/office/officeart/2018/2/layout/IconCircleList"/>
    <dgm:cxn modelId="{0ACA7126-DD9D-45F6-A3AA-CCF22C8F31DE}" type="presParOf" srcId="{F87CEFB1-A9F0-4A2C-A1B9-C201B1305A84}" destId="{5F3FD679-6B08-47E6-A33B-EF424E1953E4}" srcOrd="1" destOrd="0" presId="urn:microsoft.com/office/officeart/2018/2/layout/IconCircleList"/>
    <dgm:cxn modelId="{D6B922C1-AB2B-4FD9-87D8-54606EBD2E07}" type="presParOf" srcId="{F87CEFB1-A9F0-4A2C-A1B9-C201B1305A84}" destId="{1ABED1D2-6F4C-48DF-A1E8-48D564087BF3}" srcOrd="2" destOrd="0" presId="urn:microsoft.com/office/officeart/2018/2/layout/IconCircleList"/>
    <dgm:cxn modelId="{747741F4-F8CF-4409-9EBC-1A7BF8D31F3F}" type="presParOf" srcId="{F87CEFB1-A9F0-4A2C-A1B9-C201B1305A84}" destId="{028FB73A-D8CB-403D-B5E2-E7CA48A71971}" srcOrd="3" destOrd="0" presId="urn:microsoft.com/office/officeart/2018/2/layout/IconCircleList"/>
    <dgm:cxn modelId="{B5B953C4-DC1F-4E39-AD3B-CF6F32AFC45F}" type="presParOf" srcId="{1CF73841-31F7-4363-8980-8CA97318E9B4}" destId="{B334E05A-E899-46FD-9878-55939E3A7779}" srcOrd="3" destOrd="0" presId="urn:microsoft.com/office/officeart/2018/2/layout/IconCircleList"/>
    <dgm:cxn modelId="{DE16121B-BADA-4D71-9D83-EE6F71EA61A7}" type="presParOf" srcId="{1CF73841-31F7-4363-8980-8CA97318E9B4}" destId="{BCFE55BD-6FBA-4A4F-9A1D-603E916FBE84}" srcOrd="4" destOrd="0" presId="urn:microsoft.com/office/officeart/2018/2/layout/IconCircleList"/>
    <dgm:cxn modelId="{53F500B3-65E6-42AD-9B23-9A54C430C6A1}" type="presParOf" srcId="{BCFE55BD-6FBA-4A4F-9A1D-603E916FBE84}" destId="{EA70C381-EFC3-4AAA-BFAF-9DF3039A47A9}" srcOrd="0" destOrd="0" presId="urn:microsoft.com/office/officeart/2018/2/layout/IconCircleList"/>
    <dgm:cxn modelId="{A33EE6B0-BC3E-4C92-BDA2-987AAED3BEDB}" type="presParOf" srcId="{BCFE55BD-6FBA-4A4F-9A1D-603E916FBE84}" destId="{6B184719-79F1-4436-ABC0-84F75FC03720}" srcOrd="1" destOrd="0" presId="urn:microsoft.com/office/officeart/2018/2/layout/IconCircleList"/>
    <dgm:cxn modelId="{F4B59B70-3861-408E-9138-55D397F18B28}" type="presParOf" srcId="{BCFE55BD-6FBA-4A4F-9A1D-603E916FBE84}" destId="{C6E7321B-E93E-4334-AB49-2DACEA64D307}" srcOrd="2" destOrd="0" presId="urn:microsoft.com/office/officeart/2018/2/layout/IconCircleList"/>
    <dgm:cxn modelId="{1FB76242-9332-421C-BCE9-A7BF674CDEF0}" type="presParOf" srcId="{BCFE55BD-6FBA-4A4F-9A1D-603E916FBE84}" destId="{CD113F0A-86F5-4681-8FF0-87680A80B87A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79AFF8D-C42B-4D96-BA8F-210D50396B78}" type="doc">
      <dgm:prSet loTypeId="urn:microsoft.com/office/officeart/2008/layout/LinedList" loCatId="list" qsTypeId="urn:microsoft.com/office/officeart/2005/8/quickstyle/simple2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4C8361E1-FA1F-4EC2-A205-07520779B40A}">
      <dgm:prSet/>
      <dgm:spPr/>
      <dgm:t>
        <a:bodyPr/>
        <a:lstStyle/>
        <a:p>
          <a:r>
            <a:rPr lang="en-US" dirty="0"/>
            <a:t>Centre’s Latitude: -6.26149</a:t>
          </a:r>
        </a:p>
      </dgm:t>
    </dgm:pt>
    <dgm:pt modelId="{958EBC0B-6999-4063-8568-B3CE23FFA9F5}" type="parTrans" cxnId="{25427BCC-0629-4183-892E-51121DB63000}">
      <dgm:prSet/>
      <dgm:spPr/>
      <dgm:t>
        <a:bodyPr/>
        <a:lstStyle/>
        <a:p>
          <a:endParaRPr lang="en-US"/>
        </a:p>
      </dgm:t>
    </dgm:pt>
    <dgm:pt modelId="{53410093-DDC8-4A08-ADE5-21B272DA9CFD}" type="sibTrans" cxnId="{25427BCC-0629-4183-892E-51121DB63000}">
      <dgm:prSet/>
      <dgm:spPr/>
      <dgm:t>
        <a:bodyPr/>
        <a:lstStyle/>
        <a:p>
          <a:endParaRPr lang="en-US"/>
        </a:p>
      </dgm:t>
    </dgm:pt>
    <dgm:pt modelId="{1F2890A1-C338-4BBC-9988-7A93DC883089}">
      <dgm:prSet/>
      <dgm:spPr/>
      <dgm:t>
        <a:bodyPr/>
        <a:lstStyle/>
        <a:p>
          <a:r>
            <a:rPr lang="en-US" dirty="0"/>
            <a:t>Centre’s Longitude: 106.81059</a:t>
          </a:r>
        </a:p>
      </dgm:t>
    </dgm:pt>
    <dgm:pt modelId="{3E09088A-5ED5-4151-9A34-AC357AB876CA}" type="parTrans" cxnId="{D934D727-D29D-42FD-9762-3353EEC59F4D}">
      <dgm:prSet/>
      <dgm:spPr/>
      <dgm:t>
        <a:bodyPr/>
        <a:lstStyle/>
        <a:p>
          <a:endParaRPr lang="en-US"/>
        </a:p>
      </dgm:t>
    </dgm:pt>
    <dgm:pt modelId="{3FAB1DA7-53DE-4958-A887-57C6C0CB9F12}" type="sibTrans" cxnId="{D934D727-D29D-42FD-9762-3353EEC59F4D}">
      <dgm:prSet/>
      <dgm:spPr/>
      <dgm:t>
        <a:bodyPr/>
        <a:lstStyle/>
        <a:p>
          <a:endParaRPr lang="en-US"/>
        </a:p>
      </dgm:t>
    </dgm:pt>
    <dgm:pt modelId="{84241B63-C7E7-49DC-869A-9CE921CBB22A}">
      <dgm:prSet/>
      <dgm:spPr/>
      <dgm:t>
        <a:bodyPr/>
        <a:lstStyle/>
        <a:p>
          <a:r>
            <a:rPr lang="en-US"/>
            <a:t>Radius: 6000 meters</a:t>
          </a:r>
        </a:p>
      </dgm:t>
    </dgm:pt>
    <dgm:pt modelId="{6FD33B2D-FB31-4DBC-80A5-23E339B07E83}" type="parTrans" cxnId="{108E8CA7-2256-437B-8B0F-E6348029986C}">
      <dgm:prSet/>
      <dgm:spPr/>
      <dgm:t>
        <a:bodyPr/>
        <a:lstStyle/>
        <a:p>
          <a:endParaRPr lang="en-US"/>
        </a:p>
      </dgm:t>
    </dgm:pt>
    <dgm:pt modelId="{2C12597D-006F-4C78-B9F9-6752EEFB99C9}" type="sibTrans" cxnId="{108E8CA7-2256-437B-8B0F-E6348029986C}">
      <dgm:prSet/>
      <dgm:spPr/>
      <dgm:t>
        <a:bodyPr/>
        <a:lstStyle/>
        <a:p>
          <a:endParaRPr lang="en-US"/>
        </a:p>
      </dgm:t>
    </dgm:pt>
    <dgm:pt modelId="{C09DE14F-4A2B-45F0-A4A2-8EE69C9A7C44}" type="pres">
      <dgm:prSet presAssocID="{C79AFF8D-C42B-4D96-BA8F-210D50396B78}" presName="vert0" presStyleCnt="0">
        <dgm:presLayoutVars>
          <dgm:dir/>
          <dgm:animOne val="branch"/>
          <dgm:animLvl val="lvl"/>
        </dgm:presLayoutVars>
      </dgm:prSet>
      <dgm:spPr/>
    </dgm:pt>
    <dgm:pt modelId="{11C09A87-6FA9-4DAB-ADC9-8D52D956E2B2}" type="pres">
      <dgm:prSet presAssocID="{4C8361E1-FA1F-4EC2-A205-07520779B40A}" presName="thickLine" presStyleLbl="alignNode1" presStyleIdx="0" presStyleCnt="3"/>
      <dgm:spPr/>
    </dgm:pt>
    <dgm:pt modelId="{11DB411F-2797-43B9-8C5E-A60AB83D104A}" type="pres">
      <dgm:prSet presAssocID="{4C8361E1-FA1F-4EC2-A205-07520779B40A}" presName="horz1" presStyleCnt="0"/>
      <dgm:spPr/>
    </dgm:pt>
    <dgm:pt modelId="{6A3EA341-D8A6-44EF-A6AE-61F79D7FC1A4}" type="pres">
      <dgm:prSet presAssocID="{4C8361E1-FA1F-4EC2-A205-07520779B40A}" presName="tx1" presStyleLbl="revTx" presStyleIdx="0" presStyleCnt="3"/>
      <dgm:spPr/>
    </dgm:pt>
    <dgm:pt modelId="{F4537C00-E4EC-4D75-AED0-C13A09D2CD43}" type="pres">
      <dgm:prSet presAssocID="{4C8361E1-FA1F-4EC2-A205-07520779B40A}" presName="vert1" presStyleCnt="0"/>
      <dgm:spPr/>
    </dgm:pt>
    <dgm:pt modelId="{9ECA1B35-3401-4C81-B1E9-DDE15281CEAC}" type="pres">
      <dgm:prSet presAssocID="{1F2890A1-C338-4BBC-9988-7A93DC883089}" presName="thickLine" presStyleLbl="alignNode1" presStyleIdx="1" presStyleCnt="3"/>
      <dgm:spPr/>
    </dgm:pt>
    <dgm:pt modelId="{23CB93AF-2E46-4E12-A267-00284CBFAC89}" type="pres">
      <dgm:prSet presAssocID="{1F2890A1-C338-4BBC-9988-7A93DC883089}" presName="horz1" presStyleCnt="0"/>
      <dgm:spPr/>
    </dgm:pt>
    <dgm:pt modelId="{2DEFAD36-EBCD-48FB-8708-0A13724B3A3D}" type="pres">
      <dgm:prSet presAssocID="{1F2890A1-C338-4BBC-9988-7A93DC883089}" presName="tx1" presStyleLbl="revTx" presStyleIdx="1" presStyleCnt="3"/>
      <dgm:spPr/>
    </dgm:pt>
    <dgm:pt modelId="{C2C5E0D0-2F28-43C9-AD8E-790A098953C8}" type="pres">
      <dgm:prSet presAssocID="{1F2890A1-C338-4BBC-9988-7A93DC883089}" presName="vert1" presStyleCnt="0"/>
      <dgm:spPr/>
    </dgm:pt>
    <dgm:pt modelId="{BC97D82D-7D80-4D43-A91F-F741E713F360}" type="pres">
      <dgm:prSet presAssocID="{84241B63-C7E7-49DC-869A-9CE921CBB22A}" presName="thickLine" presStyleLbl="alignNode1" presStyleIdx="2" presStyleCnt="3"/>
      <dgm:spPr/>
    </dgm:pt>
    <dgm:pt modelId="{1A225AA1-C5D4-4059-A4D9-771D41D6A495}" type="pres">
      <dgm:prSet presAssocID="{84241B63-C7E7-49DC-869A-9CE921CBB22A}" presName="horz1" presStyleCnt="0"/>
      <dgm:spPr/>
    </dgm:pt>
    <dgm:pt modelId="{7CD61E8A-308C-4540-9702-3C0813810141}" type="pres">
      <dgm:prSet presAssocID="{84241B63-C7E7-49DC-869A-9CE921CBB22A}" presName="tx1" presStyleLbl="revTx" presStyleIdx="2" presStyleCnt="3"/>
      <dgm:spPr/>
    </dgm:pt>
    <dgm:pt modelId="{68150314-BEDD-4C58-8979-EA59C68D2EF3}" type="pres">
      <dgm:prSet presAssocID="{84241B63-C7E7-49DC-869A-9CE921CBB22A}" presName="vert1" presStyleCnt="0"/>
      <dgm:spPr/>
    </dgm:pt>
  </dgm:ptLst>
  <dgm:cxnLst>
    <dgm:cxn modelId="{D934D727-D29D-42FD-9762-3353EEC59F4D}" srcId="{C79AFF8D-C42B-4D96-BA8F-210D50396B78}" destId="{1F2890A1-C338-4BBC-9988-7A93DC883089}" srcOrd="1" destOrd="0" parTransId="{3E09088A-5ED5-4151-9A34-AC357AB876CA}" sibTransId="{3FAB1DA7-53DE-4958-A887-57C6C0CB9F12}"/>
    <dgm:cxn modelId="{CAED552A-96A0-4458-864B-8E35E6F24924}" type="presOf" srcId="{84241B63-C7E7-49DC-869A-9CE921CBB22A}" destId="{7CD61E8A-308C-4540-9702-3C0813810141}" srcOrd="0" destOrd="0" presId="urn:microsoft.com/office/officeart/2008/layout/LinedList"/>
    <dgm:cxn modelId="{DE72C46C-D028-408A-A614-13854E47CBFD}" type="presOf" srcId="{1F2890A1-C338-4BBC-9988-7A93DC883089}" destId="{2DEFAD36-EBCD-48FB-8708-0A13724B3A3D}" srcOrd="0" destOrd="0" presId="urn:microsoft.com/office/officeart/2008/layout/LinedList"/>
    <dgm:cxn modelId="{ED538987-3D32-4302-9128-57DE852D8787}" type="presOf" srcId="{4C8361E1-FA1F-4EC2-A205-07520779B40A}" destId="{6A3EA341-D8A6-44EF-A6AE-61F79D7FC1A4}" srcOrd="0" destOrd="0" presId="urn:microsoft.com/office/officeart/2008/layout/LinedList"/>
    <dgm:cxn modelId="{108E8CA7-2256-437B-8B0F-E6348029986C}" srcId="{C79AFF8D-C42B-4D96-BA8F-210D50396B78}" destId="{84241B63-C7E7-49DC-869A-9CE921CBB22A}" srcOrd="2" destOrd="0" parTransId="{6FD33B2D-FB31-4DBC-80A5-23E339B07E83}" sibTransId="{2C12597D-006F-4C78-B9F9-6752EEFB99C9}"/>
    <dgm:cxn modelId="{25427BCC-0629-4183-892E-51121DB63000}" srcId="{C79AFF8D-C42B-4D96-BA8F-210D50396B78}" destId="{4C8361E1-FA1F-4EC2-A205-07520779B40A}" srcOrd="0" destOrd="0" parTransId="{958EBC0B-6999-4063-8568-B3CE23FFA9F5}" sibTransId="{53410093-DDC8-4A08-ADE5-21B272DA9CFD}"/>
    <dgm:cxn modelId="{E1168DD6-41CA-4522-90AE-DE6EF2FF980B}" type="presOf" srcId="{C79AFF8D-C42B-4D96-BA8F-210D50396B78}" destId="{C09DE14F-4A2B-45F0-A4A2-8EE69C9A7C44}" srcOrd="0" destOrd="0" presId="urn:microsoft.com/office/officeart/2008/layout/LinedList"/>
    <dgm:cxn modelId="{F87B4927-B764-4FDE-975B-9C760974951B}" type="presParOf" srcId="{C09DE14F-4A2B-45F0-A4A2-8EE69C9A7C44}" destId="{11C09A87-6FA9-4DAB-ADC9-8D52D956E2B2}" srcOrd="0" destOrd="0" presId="urn:microsoft.com/office/officeart/2008/layout/LinedList"/>
    <dgm:cxn modelId="{B0005757-FC24-49AF-92FF-6BD3A9CA5A8D}" type="presParOf" srcId="{C09DE14F-4A2B-45F0-A4A2-8EE69C9A7C44}" destId="{11DB411F-2797-43B9-8C5E-A60AB83D104A}" srcOrd="1" destOrd="0" presId="urn:microsoft.com/office/officeart/2008/layout/LinedList"/>
    <dgm:cxn modelId="{82D9F09A-6BD4-4D79-9663-C7675F92BA6A}" type="presParOf" srcId="{11DB411F-2797-43B9-8C5E-A60AB83D104A}" destId="{6A3EA341-D8A6-44EF-A6AE-61F79D7FC1A4}" srcOrd="0" destOrd="0" presId="urn:microsoft.com/office/officeart/2008/layout/LinedList"/>
    <dgm:cxn modelId="{CED00A2A-1EDD-4D5A-8B8B-2CC022FB95DE}" type="presParOf" srcId="{11DB411F-2797-43B9-8C5E-A60AB83D104A}" destId="{F4537C00-E4EC-4D75-AED0-C13A09D2CD43}" srcOrd="1" destOrd="0" presId="urn:microsoft.com/office/officeart/2008/layout/LinedList"/>
    <dgm:cxn modelId="{182AC4EF-1C86-4E4D-B9A9-4F41E8572A5E}" type="presParOf" srcId="{C09DE14F-4A2B-45F0-A4A2-8EE69C9A7C44}" destId="{9ECA1B35-3401-4C81-B1E9-DDE15281CEAC}" srcOrd="2" destOrd="0" presId="urn:microsoft.com/office/officeart/2008/layout/LinedList"/>
    <dgm:cxn modelId="{785AE211-D5B5-4939-95EA-71070AD7E583}" type="presParOf" srcId="{C09DE14F-4A2B-45F0-A4A2-8EE69C9A7C44}" destId="{23CB93AF-2E46-4E12-A267-00284CBFAC89}" srcOrd="3" destOrd="0" presId="urn:microsoft.com/office/officeart/2008/layout/LinedList"/>
    <dgm:cxn modelId="{CEBD312E-2184-48C4-A3DB-A1B237099B57}" type="presParOf" srcId="{23CB93AF-2E46-4E12-A267-00284CBFAC89}" destId="{2DEFAD36-EBCD-48FB-8708-0A13724B3A3D}" srcOrd="0" destOrd="0" presId="urn:microsoft.com/office/officeart/2008/layout/LinedList"/>
    <dgm:cxn modelId="{4930D748-255A-442E-B45F-C7E1EEC8BB0D}" type="presParOf" srcId="{23CB93AF-2E46-4E12-A267-00284CBFAC89}" destId="{C2C5E0D0-2F28-43C9-AD8E-790A098953C8}" srcOrd="1" destOrd="0" presId="urn:microsoft.com/office/officeart/2008/layout/LinedList"/>
    <dgm:cxn modelId="{AD452073-DA79-469B-A594-B35DCD96BEB8}" type="presParOf" srcId="{C09DE14F-4A2B-45F0-A4A2-8EE69C9A7C44}" destId="{BC97D82D-7D80-4D43-A91F-F741E713F360}" srcOrd="4" destOrd="0" presId="urn:microsoft.com/office/officeart/2008/layout/LinedList"/>
    <dgm:cxn modelId="{9DCC3EB3-B0B1-459D-9385-610B55AB8977}" type="presParOf" srcId="{C09DE14F-4A2B-45F0-A4A2-8EE69C9A7C44}" destId="{1A225AA1-C5D4-4059-A4D9-771D41D6A495}" srcOrd="5" destOrd="0" presId="urn:microsoft.com/office/officeart/2008/layout/LinedList"/>
    <dgm:cxn modelId="{78E4D435-C81E-4E66-8D10-279379598A06}" type="presParOf" srcId="{1A225AA1-C5D4-4059-A4D9-771D41D6A495}" destId="{7CD61E8A-308C-4540-9702-3C0813810141}" srcOrd="0" destOrd="0" presId="urn:microsoft.com/office/officeart/2008/layout/LinedList"/>
    <dgm:cxn modelId="{9F0F81FB-ACF1-4776-B617-5DE0B132A819}" type="presParOf" srcId="{1A225AA1-C5D4-4059-A4D9-771D41D6A495}" destId="{68150314-BEDD-4C58-8979-EA59C68D2EF3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FCA6D149-33C5-4828-ACB7-CF087F0F83E2}" type="doc">
      <dgm:prSet loTypeId="urn:microsoft.com/office/officeart/2005/8/layout/process4" loCatId="process" qsTypeId="urn:microsoft.com/office/officeart/2005/8/quickstyle/simple2" qsCatId="simple" csTypeId="urn:microsoft.com/office/officeart/2005/8/colors/accent2_2" csCatId="accent2"/>
      <dgm:spPr/>
      <dgm:t>
        <a:bodyPr/>
        <a:lstStyle/>
        <a:p>
          <a:endParaRPr lang="en-US"/>
        </a:p>
      </dgm:t>
    </dgm:pt>
    <dgm:pt modelId="{FF5CF61D-13A1-4D2F-B2E2-CCC906079755}">
      <dgm:prSet/>
      <dgm:spPr/>
      <dgm:t>
        <a:bodyPr/>
        <a:lstStyle/>
        <a:p>
          <a:r>
            <a:rPr lang="en-US"/>
            <a:t>Providers:</a:t>
          </a:r>
        </a:p>
      </dgm:t>
    </dgm:pt>
    <dgm:pt modelId="{8D7E0E78-F381-45B5-8B11-0415F71C307C}" type="parTrans" cxnId="{3C203BE0-77B8-49A1-98D0-7AAEFCDD3D9D}">
      <dgm:prSet/>
      <dgm:spPr/>
      <dgm:t>
        <a:bodyPr/>
        <a:lstStyle/>
        <a:p>
          <a:endParaRPr lang="en-US"/>
        </a:p>
      </dgm:t>
    </dgm:pt>
    <dgm:pt modelId="{449DEC6A-778D-4797-9106-068D8BEE841E}" type="sibTrans" cxnId="{3C203BE0-77B8-49A1-98D0-7AAEFCDD3D9D}">
      <dgm:prSet/>
      <dgm:spPr/>
      <dgm:t>
        <a:bodyPr/>
        <a:lstStyle/>
        <a:p>
          <a:endParaRPr lang="en-US"/>
        </a:p>
      </dgm:t>
    </dgm:pt>
    <dgm:pt modelId="{91515861-5213-470D-966D-322244C1E567}">
      <dgm:prSet/>
      <dgm:spPr/>
      <dgm:t>
        <a:bodyPr/>
        <a:lstStyle/>
        <a:p>
          <a:r>
            <a:rPr lang="en-US" dirty="0"/>
            <a:t>Airy Rooms</a:t>
          </a:r>
        </a:p>
      </dgm:t>
    </dgm:pt>
    <dgm:pt modelId="{CBFB51E9-E8D5-4D42-B6E1-5BD15105E5EE}" type="parTrans" cxnId="{00EDCFD4-96E8-4194-9D1D-A1499E90B451}">
      <dgm:prSet/>
      <dgm:spPr/>
      <dgm:t>
        <a:bodyPr/>
        <a:lstStyle/>
        <a:p>
          <a:endParaRPr lang="en-US"/>
        </a:p>
      </dgm:t>
    </dgm:pt>
    <dgm:pt modelId="{18D2B4B2-7836-4933-9DAD-79A9DDA3BE27}" type="sibTrans" cxnId="{00EDCFD4-96E8-4194-9D1D-A1499E90B451}">
      <dgm:prSet/>
      <dgm:spPr/>
      <dgm:t>
        <a:bodyPr/>
        <a:lstStyle/>
        <a:p>
          <a:endParaRPr lang="en-US"/>
        </a:p>
      </dgm:t>
    </dgm:pt>
    <dgm:pt modelId="{3434804C-0D9D-4AE5-B9CD-6F5F3CFC3D28}">
      <dgm:prSet/>
      <dgm:spPr/>
      <dgm:t>
        <a:bodyPr/>
        <a:lstStyle/>
        <a:p>
          <a:r>
            <a:rPr lang="en-US"/>
            <a:t>OYO</a:t>
          </a:r>
        </a:p>
      </dgm:t>
    </dgm:pt>
    <dgm:pt modelId="{504931BC-DC44-4EF9-9121-39B90B3C01B6}" type="parTrans" cxnId="{D1CB3226-0989-451E-85F8-D91827A36C09}">
      <dgm:prSet/>
      <dgm:spPr/>
      <dgm:t>
        <a:bodyPr/>
        <a:lstStyle/>
        <a:p>
          <a:endParaRPr lang="en-US"/>
        </a:p>
      </dgm:t>
    </dgm:pt>
    <dgm:pt modelId="{C5D6B7DF-8D8F-44DC-98B0-CD7117232308}" type="sibTrans" cxnId="{D1CB3226-0989-451E-85F8-D91827A36C09}">
      <dgm:prSet/>
      <dgm:spPr/>
      <dgm:t>
        <a:bodyPr/>
        <a:lstStyle/>
        <a:p>
          <a:endParaRPr lang="en-US"/>
        </a:p>
      </dgm:t>
    </dgm:pt>
    <dgm:pt modelId="{3792309C-4E8F-4EC6-9F39-260B9E927DB6}">
      <dgm:prSet/>
      <dgm:spPr/>
      <dgm:t>
        <a:bodyPr/>
        <a:lstStyle/>
        <a:p>
          <a:r>
            <a:rPr lang="en-US"/>
            <a:t>RedDoorz</a:t>
          </a:r>
        </a:p>
      </dgm:t>
    </dgm:pt>
    <dgm:pt modelId="{9CF56EE0-05AA-4DB6-945F-5D19F38FE3F8}" type="parTrans" cxnId="{03C15E5B-548D-4411-B4AF-1DEA14D3F2EA}">
      <dgm:prSet/>
      <dgm:spPr/>
      <dgm:t>
        <a:bodyPr/>
        <a:lstStyle/>
        <a:p>
          <a:endParaRPr lang="en-US"/>
        </a:p>
      </dgm:t>
    </dgm:pt>
    <dgm:pt modelId="{161F5CBF-5713-4527-8CA9-942847F1495D}" type="sibTrans" cxnId="{03C15E5B-548D-4411-B4AF-1DEA14D3F2EA}">
      <dgm:prSet/>
      <dgm:spPr/>
      <dgm:t>
        <a:bodyPr/>
        <a:lstStyle/>
        <a:p>
          <a:endParaRPr lang="en-US"/>
        </a:p>
      </dgm:t>
    </dgm:pt>
    <dgm:pt modelId="{5A0B54F2-1610-4C1D-B555-33E43035CE77}">
      <dgm:prSet/>
      <dgm:spPr/>
      <dgm:t>
        <a:bodyPr/>
        <a:lstStyle/>
        <a:p>
          <a:r>
            <a:rPr lang="en-US" dirty="0"/>
            <a:t>Number of hotels information: 275</a:t>
          </a:r>
        </a:p>
      </dgm:t>
    </dgm:pt>
    <dgm:pt modelId="{3BFB5555-289E-4D99-949D-2715C49014DB}" type="parTrans" cxnId="{1D109ED4-AFE3-480E-9D04-D0A0562D1DB8}">
      <dgm:prSet/>
      <dgm:spPr/>
      <dgm:t>
        <a:bodyPr/>
        <a:lstStyle/>
        <a:p>
          <a:endParaRPr lang="en-US"/>
        </a:p>
      </dgm:t>
    </dgm:pt>
    <dgm:pt modelId="{BD7374C0-6458-43C0-9682-2358A7771E39}" type="sibTrans" cxnId="{1D109ED4-AFE3-480E-9D04-D0A0562D1DB8}">
      <dgm:prSet/>
      <dgm:spPr/>
      <dgm:t>
        <a:bodyPr/>
        <a:lstStyle/>
        <a:p>
          <a:endParaRPr lang="en-US"/>
        </a:p>
      </dgm:t>
    </dgm:pt>
    <dgm:pt modelId="{BF466C35-6181-47E7-83BD-BC07C9E4B64A}" type="pres">
      <dgm:prSet presAssocID="{FCA6D149-33C5-4828-ACB7-CF087F0F83E2}" presName="Name0" presStyleCnt="0">
        <dgm:presLayoutVars>
          <dgm:dir/>
          <dgm:animLvl val="lvl"/>
          <dgm:resizeHandles val="exact"/>
        </dgm:presLayoutVars>
      </dgm:prSet>
      <dgm:spPr/>
    </dgm:pt>
    <dgm:pt modelId="{F6D4F1AA-1689-4FCC-BAC8-B309174CB750}" type="pres">
      <dgm:prSet presAssocID="{5A0B54F2-1610-4C1D-B555-33E43035CE77}" presName="boxAndChildren" presStyleCnt="0"/>
      <dgm:spPr/>
    </dgm:pt>
    <dgm:pt modelId="{9A7ABCF2-E390-4685-8039-767D294CED21}" type="pres">
      <dgm:prSet presAssocID="{5A0B54F2-1610-4C1D-B555-33E43035CE77}" presName="parentTextBox" presStyleLbl="node1" presStyleIdx="0" presStyleCnt="2"/>
      <dgm:spPr/>
    </dgm:pt>
    <dgm:pt modelId="{2E1C8C13-B7BE-467F-A6DB-ADDF5443B7EA}" type="pres">
      <dgm:prSet presAssocID="{449DEC6A-778D-4797-9106-068D8BEE841E}" presName="sp" presStyleCnt="0"/>
      <dgm:spPr/>
    </dgm:pt>
    <dgm:pt modelId="{A7FC6CE3-AF20-4D56-BD3E-A4D9988779B5}" type="pres">
      <dgm:prSet presAssocID="{FF5CF61D-13A1-4D2F-B2E2-CCC906079755}" presName="arrowAndChildren" presStyleCnt="0"/>
      <dgm:spPr/>
    </dgm:pt>
    <dgm:pt modelId="{53037A57-424B-48D9-B6AA-86D7D95FA666}" type="pres">
      <dgm:prSet presAssocID="{FF5CF61D-13A1-4D2F-B2E2-CCC906079755}" presName="parentTextArrow" presStyleLbl="node1" presStyleIdx="0" presStyleCnt="2"/>
      <dgm:spPr/>
    </dgm:pt>
    <dgm:pt modelId="{D67CB96C-5799-4DA2-B0AE-ACC0A1B4FFFA}" type="pres">
      <dgm:prSet presAssocID="{FF5CF61D-13A1-4D2F-B2E2-CCC906079755}" presName="arrow" presStyleLbl="node1" presStyleIdx="1" presStyleCnt="2"/>
      <dgm:spPr/>
    </dgm:pt>
    <dgm:pt modelId="{7CB14511-B302-4C54-A27D-BF5FE1E439D1}" type="pres">
      <dgm:prSet presAssocID="{FF5CF61D-13A1-4D2F-B2E2-CCC906079755}" presName="descendantArrow" presStyleCnt="0"/>
      <dgm:spPr/>
    </dgm:pt>
    <dgm:pt modelId="{3E3C0517-66CA-4FD5-A962-4700A68C86D1}" type="pres">
      <dgm:prSet presAssocID="{91515861-5213-470D-966D-322244C1E567}" presName="childTextArrow" presStyleLbl="fgAccFollowNode1" presStyleIdx="0" presStyleCnt="3">
        <dgm:presLayoutVars>
          <dgm:bulletEnabled val="1"/>
        </dgm:presLayoutVars>
      </dgm:prSet>
      <dgm:spPr/>
    </dgm:pt>
    <dgm:pt modelId="{C8E53BD2-696F-4409-9858-B39418A3858A}" type="pres">
      <dgm:prSet presAssocID="{3434804C-0D9D-4AE5-B9CD-6F5F3CFC3D28}" presName="childTextArrow" presStyleLbl="fgAccFollowNode1" presStyleIdx="1" presStyleCnt="3">
        <dgm:presLayoutVars>
          <dgm:bulletEnabled val="1"/>
        </dgm:presLayoutVars>
      </dgm:prSet>
      <dgm:spPr/>
    </dgm:pt>
    <dgm:pt modelId="{0A1A567F-A610-4ADD-894B-5B07F7613B52}" type="pres">
      <dgm:prSet presAssocID="{3792309C-4E8F-4EC6-9F39-260B9E927DB6}" presName="childTextArrow" presStyleLbl="fgAccFollowNode1" presStyleIdx="2" presStyleCnt="3">
        <dgm:presLayoutVars>
          <dgm:bulletEnabled val="1"/>
        </dgm:presLayoutVars>
      </dgm:prSet>
      <dgm:spPr/>
    </dgm:pt>
  </dgm:ptLst>
  <dgm:cxnLst>
    <dgm:cxn modelId="{D1CB3226-0989-451E-85F8-D91827A36C09}" srcId="{FF5CF61D-13A1-4D2F-B2E2-CCC906079755}" destId="{3434804C-0D9D-4AE5-B9CD-6F5F3CFC3D28}" srcOrd="1" destOrd="0" parTransId="{504931BC-DC44-4EF9-9121-39B90B3C01B6}" sibTransId="{C5D6B7DF-8D8F-44DC-98B0-CD7117232308}"/>
    <dgm:cxn modelId="{03C15E5B-548D-4411-B4AF-1DEA14D3F2EA}" srcId="{FF5CF61D-13A1-4D2F-B2E2-CCC906079755}" destId="{3792309C-4E8F-4EC6-9F39-260B9E927DB6}" srcOrd="2" destOrd="0" parTransId="{9CF56EE0-05AA-4DB6-945F-5D19F38FE3F8}" sibTransId="{161F5CBF-5713-4527-8CA9-942847F1495D}"/>
    <dgm:cxn modelId="{0DFEDA42-B7D0-477B-A000-6C3BEEB5D68E}" type="presOf" srcId="{FF5CF61D-13A1-4D2F-B2E2-CCC906079755}" destId="{53037A57-424B-48D9-B6AA-86D7D95FA666}" srcOrd="0" destOrd="0" presId="urn:microsoft.com/office/officeart/2005/8/layout/process4"/>
    <dgm:cxn modelId="{5655F858-0348-43A9-99D9-4E68B5254961}" type="presOf" srcId="{91515861-5213-470D-966D-322244C1E567}" destId="{3E3C0517-66CA-4FD5-A962-4700A68C86D1}" srcOrd="0" destOrd="0" presId="urn:microsoft.com/office/officeart/2005/8/layout/process4"/>
    <dgm:cxn modelId="{B59F8059-B6C2-4704-A23B-15F0CB7B93D6}" type="presOf" srcId="{3434804C-0D9D-4AE5-B9CD-6F5F3CFC3D28}" destId="{C8E53BD2-696F-4409-9858-B39418A3858A}" srcOrd="0" destOrd="0" presId="urn:microsoft.com/office/officeart/2005/8/layout/process4"/>
    <dgm:cxn modelId="{B648B083-C8C5-4D75-8930-F7CA5EC97E5F}" type="presOf" srcId="{FF5CF61D-13A1-4D2F-B2E2-CCC906079755}" destId="{D67CB96C-5799-4DA2-B0AE-ACC0A1B4FFFA}" srcOrd="1" destOrd="0" presId="urn:microsoft.com/office/officeart/2005/8/layout/process4"/>
    <dgm:cxn modelId="{FBBDABA1-CD1D-4BA6-9FE9-16A3244478B4}" type="presOf" srcId="{3792309C-4E8F-4EC6-9F39-260B9E927DB6}" destId="{0A1A567F-A610-4ADD-894B-5B07F7613B52}" srcOrd="0" destOrd="0" presId="urn:microsoft.com/office/officeart/2005/8/layout/process4"/>
    <dgm:cxn modelId="{9BE00FAE-A169-4329-892D-621CADD93C8F}" type="presOf" srcId="{FCA6D149-33C5-4828-ACB7-CF087F0F83E2}" destId="{BF466C35-6181-47E7-83BD-BC07C9E4B64A}" srcOrd="0" destOrd="0" presId="urn:microsoft.com/office/officeart/2005/8/layout/process4"/>
    <dgm:cxn modelId="{1D109ED4-AFE3-480E-9D04-D0A0562D1DB8}" srcId="{FCA6D149-33C5-4828-ACB7-CF087F0F83E2}" destId="{5A0B54F2-1610-4C1D-B555-33E43035CE77}" srcOrd="1" destOrd="0" parTransId="{3BFB5555-289E-4D99-949D-2715C49014DB}" sibTransId="{BD7374C0-6458-43C0-9682-2358A7771E39}"/>
    <dgm:cxn modelId="{00EDCFD4-96E8-4194-9D1D-A1499E90B451}" srcId="{FF5CF61D-13A1-4D2F-B2E2-CCC906079755}" destId="{91515861-5213-470D-966D-322244C1E567}" srcOrd="0" destOrd="0" parTransId="{CBFB51E9-E8D5-4D42-B6E1-5BD15105E5EE}" sibTransId="{18D2B4B2-7836-4933-9DAD-79A9DDA3BE27}"/>
    <dgm:cxn modelId="{3C203BE0-77B8-49A1-98D0-7AAEFCDD3D9D}" srcId="{FCA6D149-33C5-4828-ACB7-CF087F0F83E2}" destId="{FF5CF61D-13A1-4D2F-B2E2-CCC906079755}" srcOrd="0" destOrd="0" parTransId="{8D7E0E78-F381-45B5-8B11-0415F71C307C}" sibTransId="{449DEC6A-778D-4797-9106-068D8BEE841E}"/>
    <dgm:cxn modelId="{0C3924EE-6F5B-4AE6-BE08-850C3E27F981}" type="presOf" srcId="{5A0B54F2-1610-4C1D-B555-33E43035CE77}" destId="{9A7ABCF2-E390-4685-8039-767D294CED21}" srcOrd="0" destOrd="0" presId="urn:microsoft.com/office/officeart/2005/8/layout/process4"/>
    <dgm:cxn modelId="{677364A2-2379-42FF-B4CB-FD69FA5B6058}" type="presParOf" srcId="{BF466C35-6181-47E7-83BD-BC07C9E4B64A}" destId="{F6D4F1AA-1689-4FCC-BAC8-B309174CB750}" srcOrd="0" destOrd="0" presId="urn:microsoft.com/office/officeart/2005/8/layout/process4"/>
    <dgm:cxn modelId="{9D6CA5FF-8DC6-4A98-9590-D8D54518B7CD}" type="presParOf" srcId="{F6D4F1AA-1689-4FCC-BAC8-B309174CB750}" destId="{9A7ABCF2-E390-4685-8039-767D294CED21}" srcOrd="0" destOrd="0" presId="urn:microsoft.com/office/officeart/2005/8/layout/process4"/>
    <dgm:cxn modelId="{18911420-FF67-44EB-950A-EF007A21F3D0}" type="presParOf" srcId="{BF466C35-6181-47E7-83BD-BC07C9E4B64A}" destId="{2E1C8C13-B7BE-467F-A6DB-ADDF5443B7EA}" srcOrd="1" destOrd="0" presId="urn:microsoft.com/office/officeart/2005/8/layout/process4"/>
    <dgm:cxn modelId="{30A74990-5A81-4E35-B818-D7C582FA3D7E}" type="presParOf" srcId="{BF466C35-6181-47E7-83BD-BC07C9E4B64A}" destId="{A7FC6CE3-AF20-4D56-BD3E-A4D9988779B5}" srcOrd="2" destOrd="0" presId="urn:microsoft.com/office/officeart/2005/8/layout/process4"/>
    <dgm:cxn modelId="{AB82941F-37D8-4779-8405-09E3A1C09179}" type="presParOf" srcId="{A7FC6CE3-AF20-4D56-BD3E-A4D9988779B5}" destId="{53037A57-424B-48D9-B6AA-86D7D95FA666}" srcOrd="0" destOrd="0" presId="urn:microsoft.com/office/officeart/2005/8/layout/process4"/>
    <dgm:cxn modelId="{E6AAF540-9672-46C1-9B09-68EE1F92D791}" type="presParOf" srcId="{A7FC6CE3-AF20-4D56-BD3E-A4D9988779B5}" destId="{D67CB96C-5799-4DA2-B0AE-ACC0A1B4FFFA}" srcOrd="1" destOrd="0" presId="urn:microsoft.com/office/officeart/2005/8/layout/process4"/>
    <dgm:cxn modelId="{6C2B095B-47C2-427D-98D0-2AE145626522}" type="presParOf" srcId="{A7FC6CE3-AF20-4D56-BD3E-A4D9988779B5}" destId="{7CB14511-B302-4C54-A27D-BF5FE1E439D1}" srcOrd="2" destOrd="0" presId="urn:microsoft.com/office/officeart/2005/8/layout/process4"/>
    <dgm:cxn modelId="{7D5FE8A9-7AC3-41D2-ABCB-4867AE486E00}" type="presParOf" srcId="{7CB14511-B302-4C54-A27D-BF5FE1E439D1}" destId="{3E3C0517-66CA-4FD5-A962-4700A68C86D1}" srcOrd="0" destOrd="0" presId="urn:microsoft.com/office/officeart/2005/8/layout/process4"/>
    <dgm:cxn modelId="{AD39C6D3-2B3B-4227-9F89-ABAA0F5F9774}" type="presParOf" srcId="{7CB14511-B302-4C54-A27D-BF5FE1E439D1}" destId="{C8E53BD2-696F-4409-9858-B39418A3858A}" srcOrd="1" destOrd="0" presId="urn:microsoft.com/office/officeart/2005/8/layout/process4"/>
    <dgm:cxn modelId="{9AA9048A-6658-483B-8981-363F79D25EDB}" type="presParOf" srcId="{7CB14511-B302-4C54-A27D-BF5FE1E439D1}" destId="{0A1A567F-A610-4ADD-894B-5B07F7613B52}" srcOrd="2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BF87944F-0483-48D0-A3DD-313B324441C0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1CA4408D-E38A-4A16-B60A-9FA88664C633}">
      <dgm:prSet/>
      <dgm:spPr/>
      <dgm:t>
        <a:bodyPr/>
        <a:lstStyle/>
        <a:p>
          <a:r>
            <a:rPr lang="en-US"/>
            <a:t>Restaurant</a:t>
          </a:r>
        </a:p>
      </dgm:t>
    </dgm:pt>
    <dgm:pt modelId="{41F32B7E-D853-4987-BC00-523488770F64}" type="parTrans" cxnId="{1CD5A286-0F0D-4CED-BB15-0E53FF15B4F8}">
      <dgm:prSet/>
      <dgm:spPr/>
      <dgm:t>
        <a:bodyPr/>
        <a:lstStyle/>
        <a:p>
          <a:endParaRPr lang="en-US"/>
        </a:p>
      </dgm:t>
    </dgm:pt>
    <dgm:pt modelId="{6D5395DB-2772-4FB0-9146-037589D5C03F}" type="sibTrans" cxnId="{1CD5A286-0F0D-4CED-BB15-0E53FF15B4F8}">
      <dgm:prSet/>
      <dgm:spPr/>
      <dgm:t>
        <a:bodyPr/>
        <a:lstStyle/>
        <a:p>
          <a:endParaRPr lang="en-US"/>
        </a:p>
      </dgm:t>
    </dgm:pt>
    <dgm:pt modelId="{C8F50CFC-6877-4C2C-9310-B2F77D216D87}">
      <dgm:prSet/>
      <dgm:spPr/>
      <dgm:t>
        <a:bodyPr/>
        <a:lstStyle/>
        <a:p>
          <a:r>
            <a:rPr lang="en-US"/>
            <a:t>Fast food</a:t>
          </a:r>
        </a:p>
      </dgm:t>
    </dgm:pt>
    <dgm:pt modelId="{3E4C2284-216B-4572-8AD8-F3738193DECF}" type="parTrans" cxnId="{CBA4F24F-CDE0-4C95-8802-3FA20D3AAB52}">
      <dgm:prSet/>
      <dgm:spPr/>
      <dgm:t>
        <a:bodyPr/>
        <a:lstStyle/>
        <a:p>
          <a:endParaRPr lang="en-US"/>
        </a:p>
      </dgm:t>
    </dgm:pt>
    <dgm:pt modelId="{3FEF9F96-25CA-4C82-AF42-CD0B4C8BDDA5}" type="sibTrans" cxnId="{CBA4F24F-CDE0-4C95-8802-3FA20D3AAB52}">
      <dgm:prSet/>
      <dgm:spPr/>
      <dgm:t>
        <a:bodyPr/>
        <a:lstStyle/>
        <a:p>
          <a:endParaRPr lang="en-US"/>
        </a:p>
      </dgm:t>
    </dgm:pt>
    <dgm:pt modelId="{AE3FE1BB-D54B-4CBF-A65C-9CB98A602A27}">
      <dgm:prSet/>
      <dgm:spPr/>
      <dgm:t>
        <a:bodyPr/>
        <a:lstStyle/>
        <a:p>
          <a:r>
            <a:rPr lang="en-US"/>
            <a:t>Kiosk / convenience store</a:t>
          </a:r>
        </a:p>
      </dgm:t>
    </dgm:pt>
    <dgm:pt modelId="{08A1A9A6-807B-4DD1-ACEF-2D879DDE27A2}" type="parTrans" cxnId="{CE093B05-416F-4E7C-BA8B-C7C2828C857C}">
      <dgm:prSet/>
      <dgm:spPr/>
      <dgm:t>
        <a:bodyPr/>
        <a:lstStyle/>
        <a:p>
          <a:endParaRPr lang="en-US"/>
        </a:p>
      </dgm:t>
    </dgm:pt>
    <dgm:pt modelId="{A3FC485F-100B-40B9-895B-02A90E38C26C}" type="sibTrans" cxnId="{CE093B05-416F-4E7C-BA8B-C7C2828C857C}">
      <dgm:prSet/>
      <dgm:spPr/>
      <dgm:t>
        <a:bodyPr/>
        <a:lstStyle/>
        <a:p>
          <a:endParaRPr lang="en-US"/>
        </a:p>
      </dgm:t>
    </dgm:pt>
    <dgm:pt modelId="{C5330CFF-B92A-4DA1-8447-B7F6CC4B1D2F}">
      <dgm:prSet/>
      <dgm:spPr/>
      <dgm:t>
        <a:bodyPr/>
        <a:lstStyle/>
        <a:p>
          <a:r>
            <a:rPr lang="en-US"/>
            <a:t>Coffee/tea</a:t>
          </a:r>
        </a:p>
      </dgm:t>
    </dgm:pt>
    <dgm:pt modelId="{4B2100FF-40A1-4841-AD4D-B8E11E223101}" type="parTrans" cxnId="{515A1970-3C8A-4043-84CC-37A0290EB795}">
      <dgm:prSet/>
      <dgm:spPr/>
      <dgm:t>
        <a:bodyPr/>
        <a:lstStyle/>
        <a:p>
          <a:endParaRPr lang="en-US"/>
        </a:p>
      </dgm:t>
    </dgm:pt>
    <dgm:pt modelId="{AC8BF54F-89DE-4036-9065-57C3418ADB66}" type="sibTrans" cxnId="{515A1970-3C8A-4043-84CC-37A0290EB795}">
      <dgm:prSet/>
      <dgm:spPr/>
      <dgm:t>
        <a:bodyPr/>
        <a:lstStyle/>
        <a:p>
          <a:endParaRPr lang="en-US"/>
        </a:p>
      </dgm:t>
    </dgm:pt>
    <dgm:pt modelId="{F8E13019-8581-466D-9750-19AECD023D9B}">
      <dgm:prSet/>
      <dgm:spPr/>
      <dgm:t>
        <a:bodyPr/>
        <a:lstStyle/>
        <a:p>
          <a:r>
            <a:rPr lang="en-US"/>
            <a:t>Theatre, music &amp; culture</a:t>
          </a:r>
        </a:p>
      </dgm:t>
    </dgm:pt>
    <dgm:pt modelId="{E537FAAE-EDA0-4D17-9495-685BA0045818}" type="parTrans" cxnId="{499456FA-986F-4488-B939-566EB578343C}">
      <dgm:prSet/>
      <dgm:spPr/>
      <dgm:t>
        <a:bodyPr/>
        <a:lstStyle/>
        <a:p>
          <a:endParaRPr lang="en-US"/>
        </a:p>
      </dgm:t>
    </dgm:pt>
    <dgm:pt modelId="{A76956AD-17FC-420A-845C-AF3D38F43E69}" type="sibTrans" cxnId="{499456FA-986F-4488-B939-566EB578343C}">
      <dgm:prSet/>
      <dgm:spPr/>
      <dgm:t>
        <a:bodyPr/>
        <a:lstStyle/>
        <a:p>
          <a:endParaRPr lang="en-US"/>
        </a:p>
      </dgm:t>
    </dgm:pt>
    <dgm:pt modelId="{457DCC83-0633-4E3F-BC5C-77856822EBDC}">
      <dgm:prSet/>
      <dgm:spPr/>
      <dgm:t>
        <a:bodyPr/>
        <a:lstStyle/>
        <a:p>
          <a:r>
            <a:rPr lang="en-US"/>
            <a:t>Cinema</a:t>
          </a:r>
        </a:p>
      </dgm:t>
    </dgm:pt>
    <dgm:pt modelId="{2BA16258-9CAB-4FCC-B368-E3EEFB39196F}" type="parTrans" cxnId="{41A41C47-475A-4C57-8761-90F34401E4A0}">
      <dgm:prSet/>
      <dgm:spPr/>
      <dgm:t>
        <a:bodyPr/>
        <a:lstStyle/>
        <a:p>
          <a:endParaRPr lang="en-US"/>
        </a:p>
      </dgm:t>
    </dgm:pt>
    <dgm:pt modelId="{00403123-24EB-4277-A13B-6C34ADBD92F5}" type="sibTrans" cxnId="{41A41C47-475A-4C57-8761-90F34401E4A0}">
      <dgm:prSet/>
      <dgm:spPr/>
      <dgm:t>
        <a:bodyPr/>
        <a:lstStyle/>
        <a:p>
          <a:endParaRPr lang="en-US"/>
        </a:p>
      </dgm:t>
    </dgm:pt>
    <dgm:pt modelId="{BBD9BB0F-738C-4CC4-A3EF-514C318DAA15}">
      <dgm:prSet/>
      <dgm:spPr/>
      <dgm:t>
        <a:bodyPr/>
        <a:lstStyle/>
        <a:p>
          <a:r>
            <a:rPr lang="en-US"/>
            <a:t>Bar / pub</a:t>
          </a:r>
        </a:p>
      </dgm:t>
    </dgm:pt>
    <dgm:pt modelId="{C7AAC560-B226-44A7-B288-6EFD814A3B28}" type="parTrans" cxnId="{D5C6415C-155C-46EC-A068-119580283164}">
      <dgm:prSet/>
      <dgm:spPr/>
      <dgm:t>
        <a:bodyPr/>
        <a:lstStyle/>
        <a:p>
          <a:endParaRPr lang="en-US"/>
        </a:p>
      </dgm:t>
    </dgm:pt>
    <dgm:pt modelId="{D3D423C7-2B81-4C8D-8DBD-CE0B4B7D218D}" type="sibTrans" cxnId="{D5C6415C-155C-46EC-A068-119580283164}">
      <dgm:prSet/>
      <dgm:spPr/>
      <dgm:t>
        <a:bodyPr/>
        <a:lstStyle/>
        <a:p>
          <a:endParaRPr lang="en-US"/>
        </a:p>
      </dgm:t>
    </dgm:pt>
    <dgm:pt modelId="{B40B4E8D-5B77-4637-8E2E-F8B641C6B63E}">
      <dgm:prSet/>
      <dgm:spPr/>
      <dgm:t>
        <a:bodyPr/>
        <a:lstStyle/>
        <a:p>
          <a:r>
            <a:rPr lang="en-US"/>
            <a:t>Nightclub</a:t>
          </a:r>
        </a:p>
      </dgm:t>
    </dgm:pt>
    <dgm:pt modelId="{88C7EDE2-FAFE-4EE1-B375-A0DDDEC93C0B}" type="parTrans" cxnId="{50E87E62-F6B2-48FF-A985-2BAF7BFC9C86}">
      <dgm:prSet/>
      <dgm:spPr/>
      <dgm:t>
        <a:bodyPr/>
        <a:lstStyle/>
        <a:p>
          <a:endParaRPr lang="en-US"/>
        </a:p>
      </dgm:t>
    </dgm:pt>
    <dgm:pt modelId="{61BD799F-D81B-4FF2-B1B7-C5C76E064194}" type="sibTrans" cxnId="{50E87E62-F6B2-48FF-A985-2BAF7BFC9C86}">
      <dgm:prSet/>
      <dgm:spPr/>
      <dgm:t>
        <a:bodyPr/>
        <a:lstStyle/>
        <a:p>
          <a:endParaRPr lang="en-US"/>
        </a:p>
      </dgm:t>
    </dgm:pt>
    <dgm:pt modelId="{619FEE7A-2F3D-4A94-8E67-F2C6DD98CBCB}">
      <dgm:prSet/>
      <dgm:spPr/>
      <dgm:t>
        <a:bodyPr/>
        <a:lstStyle/>
        <a:p>
          <a:r>
            <a:rPr lang="en-US"/>
            <a:t>Pharmacy</a:t>
          </a:r>
        </a:p>
      </dgm:t>
    </dgm:pt>
    <dgm:pt modelId="{058948DB-BA87-4710-BD9F-14C5D32B4278}" type="parTrans" cxnId="{A665A65F-BC78-4CE2-8D19-AC6D1076054A}">
      <dgm:prSet/>
      <dgm:spPr/>
      <dgm:t>
        <a:bodyPr/>
        <a:lstStyle/>
        <a:p>
          <a:endParaRPr lang="en-US"/>
        </a:p>
      </dgm:t>
    </dgm:pt>
    <dgm:pt modelId="{1F627CC9-94BE-49A1-A895-203877A37A8D}" type="sibTrans" cxnId="{A665A65F-BC78-4CE2-8D19-AC6D1076054A}">
      <dgm:prSet/>
      <dgm:spPr/>
      <dgm:t>
        <a:bodyPr/>
        <a:lstStyle/>
        <a:p>
          <a:endParaRPr lang="en-US"/>
        </a:p>
      </dgm:t>
    </dgm:pt>
    <dgm:pt modelId="{F2572C52-2B5C-4733-B1A7-BC26A52AD8E4}">
      <dgm:prSet/>
      <dgm:spPr/>
      <dgm:t>
        <a:bodyPr/>
        <a:lstStyle/>
        <a:p>
          <a:r>
            <a:rPr lang="en-US"/>
            <a:t>Shopping center</a:t>
          </a:r>
        </a:p>
      </dgm:t>
    </dgm:pt>
    <dgm:pt modelId="{595C6453-874D-4A8C-AF80-FAEC925970FA}" type="parTrans" cxnId="{9E798BFC-0549-486A-950E-0186CCE39C9B}">
      <dgm:prSet/>
      <dgm:spPr/>
      <dgm:t>
        <a:bodyPr/>
        <a:lstStyle/>
        <a:p>
          <a:endParaRPr lang="en-US"/>
        </a:p>
      </dgm:t>
    </dgm:pt>
    <dgm:pt modelId="{602C46F6-578E-4E07-8703-63BA474B0AEF}" type="sibTrans" cxnId="{9E798BFC-0549-486A-950E-0186CCE39C9B}">
      <dgm:prSet/>
      <dgm:spPr/>
      <dgm:t>
        <a:bodyPr/>
        <a:lstStyle/>
        <a:p>
          <a:endParaRPr lang="en-US"/>
        </a:p>
      </dgm:t>
    </dgm:pt>
    <dgm:pt modelId="{F7C3D623-43F0-4D81-BC0E-8A8BEC5472B4}">
      <dgm:prSet/>
      <dgm:spPr/>
      <dgm:t>
        <a:bodyPr/>
        <a:lstStyle/>
        <a:p>
          <a:r>
            <a:rPr lang="en-US"/>
            <a:t>Department store</a:t>
          </a:r>
        </a:p>
      </dgm:t>
    </dgm:pt>
    <dgm:pt modelId="{07437E6C-4C40-4141-B0C5-73E15363D0C5}" type="parTrans" cxnId="{73848B71-7D29-4DF5-A263-7407F921BAC5}">
      <dgm:prSet/>
      <dgm:spPr/>
      <dgm:t>
        <a:bodyPr/>
        <a:lstStyle/>
        <a:p>
          <a:endParaRPr lang="en-US"/>
        </a:p>
      </dgm:t>
    </dgm:pt>
    <dgm:pt modelId="{8325CFF1-0952-4E49-AF09-C8C6D55D504E}" type="sibTrans" cxnId="{73848B71-7D29-4DF5-A263-7407F921BAC5}">
      <dgm:prSet/>
      <dgm:spPr/>
      <dgm:t>
        <a:bodyPr/>
        <a:lstStyle/>
        <a:p>
          <a:endParaRPr lang="en-US"/>
        </a:p>
      </dgm:t>
    </dgm:pt>
    <dgm:pt modelId="{16ED674B-CCC0-40E4-8C48-06A260117F09}">
      <dgm:prSet/>
      <dgm:spPr/>
      <dgm:t>
        <a:bodyPr/>
        <a:lstStyle/>
        <a:p>
          <a:r>
            <a:rPr lang="en-US"/>
            <a:t>Museum</a:t>
          </a:r>
        </a:p>
      </dgm:t>
    </dgm:pt>
    <dgm:pt modelId="{387D4507-D49C-4E8A-8FBE-01F911DD9803}" type="parTrans" cxnId="{2E70A2FD-438D-42E6-B2CE-76F7603E8E06}">
      <dgm:prSet/>
      <dgm:spPr/>
      <dgm:t>
        <a:bodyPr/>
        <a:lstStyle/>
        <a:p>
          <a:endParaRPr lang="en-US"/>
        </a:p>
      </dgm:t>
    </dgm:pt>
    <dgm:pt modelId="{79D14AF0-ECEF-4049-B7F6-0418B9CE0EE3}" type="sibTrans" cxnId="{2E70A2FD-438D-42E6-B2CE-76F7603E8E06}">
      <dgm:prSet/>
      <dgm:spPr/>
      <dgm:t>
        <a:bodyPr/>
        <a:lstStyle/>
        <a:p>
          <a:endParaRPr lang="en-US"/>
        </a:p>
      </dgm:t>
    </dgm:pt>
    <dgm:pt modelId="{4DD572B8-6314-4BB6-8CD0-4D48709B92D1}">
      <dgm:prSet/>
      <dgm:spPr/>
      <dgm:t>
        <a:bodyPr/>
        <a:lstStyle/>
        <a:p>
          <a:r>
            <a:rPr lang="en-US"/>
            <a:t>Theme park</a:t>
          </a:r>
        </a:p>
      </dgm:t>
    </dgm:pt>
    <dgm:pt modelId="{4D004E35-36CB-4271-BAEB-3DD061A3C0F3}" type="parTrans" cxnId="{B8D19EBD-46DB-4D17-847C-549C54611E10}">
      <dgm:prSet/>
      <dgm:spPr/>
      <dgm:t>
        <a:bodyPr/>
        <a:lstStyle/>
        <a:p>
          <a:endParaRPr lang="en-US"/>
        </a:p>
      </dgm:t>
    </dgm:pt>
    <dgm:pt modelId="{793A9DCE-1367-4554-A1C2-7A6AB9665776}" type="sibTrans" cxnId="{B8D19EBD-46DB-4D17-847C-549C54611E10}">
      <dgm:prSet/>
      <dgm:spPr/>
      <dgm:t>
        <a:bodyPr/>
        <a:lstStyle/>
        <a:p>
          <a:endParaRPr lang="en-US"/>
        </a:p>
      </dgm:t>
    </dgm:pt>
    <dgm:pt modelId="{59F319A8-1B0A-44EE-9080-1C860CFA3B1A}">
      <dgm:prSet/>
      <dgm:spPr/>
      <dgm:t>
        <a:bodyPr/>
        <a:lstStyle/>
        <a:p>
          <a:r>
            <a:rPr lang="en-US" dirty="0"/>
            <a:t>Book shop</a:t>
          </a:r>
        </a:p>
      </dgm:t>
    </dgm:pt>
    <dgm:pt modelId="{B75F4CF1-9743-47E9-8FD0-A113E052AEA4}" type="parTrans" cxnId="{9BAF2171-44BC-4EED-BCC5-697A8A768CF9}">
      <dgm:prSet/>
      <dgm:spPr/>
      <dgm:t>
        <a:bodyPr/>
        <a:lstStyle/>
        <a:p>
          <a:endParaRPr lang="en-US"/>
        </a:p>
      </dgm:t>
    </dgm:pt>
    <dgm:pt modelId="{CDFA85EC-E285-4398-B7C9-89FF74B228AA}" type="sibTrans" cxnId="{9BAF2171-44BC-4EED-BCC5-697A8A768CF9}">
      <dgm:prSet/>
      <dgm:spPr/>
      <dgm:t>
        <a:bodyPr/>
        <a:lstStyle/>
        <a:p>
          <a:endParaRPr lang="en-US"/>
        </a:p>
      </dgm:t>
    </dgm:pt>
    <dgm:pt modelId="{CB066A79-6616-4F14-BB28-8B75AE698108}">
      <dgm:prSet/>
      <dgm:spPr/>
      <dgm:t>
        <a:bodyPr/>
        <a:lstStyle/>
        <a:p>
          <a:r>
            <a:rPr lang="en-US"/>
            <a:t>ATM / bank</a:t>
          </a:r>
        </a:p>
      </dgm:t>
    </dgm:pt>
    <dgm:pt modelId="{08EAA4F5-EB3A-4619-A319-C2DAD8125DC6}" type="parTrans" cxnId="{95394182-26A9-4450-BECA-F96D0E5AD966}">
      <dgm:prSet/>
      <dgm:spPr/>
      <dgm:t>
        <a:bodyPr/>
        <a:lstStyle/>
        <a:p>
          <a:endParaRPr lang="en-US"/>
        </a:p>
      </dgm:t>
    </dgm:pt>
    <dgm:pt modelId="{0109E7DF-7788-4F16-A646-770677D29BA3}" type="sibTrans" cxnId="{95394182-26A9-4450-BECA-F96D0E5AD966}">
      <dgm:prSet/>
      <dgm:spPr/>
      <dgm:t>
        <a:bodyPr/>
        <a:lstStyle/>
        <a:p>
          <a:endParaRPr lang="en-US"/>
        </a:p>
      </dgm:t>
    </dgm:pt>
    <dgm:pt modelId="{339DD51C-B994-42A8-90F8-E6788231C990}">
      <dgm:prSet/>
      <dgm:spPr/>
      <dgm:t>
        <a:bodyPr/>
        <a:lstStyle/>
        <a:p>
          <a:r>
            <a:rPr lang="en-US" dirty="0"/>
            <a:t>Petrol station</a:t>
          </a:r>
        </a:p>
      </dgm:t>
    </dgm:pt>
    <dgm:pt modelId="{BCA1D05D-8377-45D4-8BAA-1A43FAD06DB5}" type="parTrans" cxnId="{1ACD319A-8238-4FA7-B43A-CB09319EF6EC}">
      <dgm:prSet/>
      <dgm:spPr/>
      <dgm:t>
        <a:bodyPr/>
        <a:lstStyle/>
        <a:p>
          <a:endParaRPr lang="en-US"/>
        </a:p>
      </dgm:t>
    </dgm:pt>
    <dgm:pt modelId="{C6C13DA3-4BD5-4816-8F58-4A88DE2F563A}" type="sibTrans" cxnId="{1ACD319A-8238-4FA7-B43A-CB09319EF6EC}">
      <dgm:prSet/>
      <dgm:spPr/>
      <dgm:t>
        <a:bodyPr/>
        <a:lstStyle/>
        <a:p>
          <a:endParaRPr lang="en-US"/>
        </a:p>
      </dgm:t>
    </dgm:pt>
    <dgm:pt modelId="{2ABEE42B-A242-4A3D-B5F1-CE9F9DDDB576}">
      <dgm:prSet/>
      <dgm:spPr/>
      <dgm:t>
        <a:bodyPr/>
        <a:lstStyle/>
        <a:p>
          <a:r>
            <a:rPr lang="en-US" dirty="0"/>
            <a:t>Public transport</a:t>
          </a:r>
        </a:p>
      </dgm:t>
    </dgm:pt>
    <dgm:pt modelId="{5B487500-CAA9-4EA5-9038-5D0AC52F158C}" type="parTrans" cxnId="{0FCEB619-6B98-45C3-A5A8-DBC67915E5CE}">
      <dgm:prSet/>
      <dgm:spPr/>
      <dgm:t>
        <a:bodyPr/>
        <a:lstStyle/>
        <a:p>
          <a:endParaRPr lang="en-US"/>
        </a:p>
      </dgm:t>
    </dgm:pt>
    <dgm:pt modelId="{B1A273B4-CBD2-47B7-A187-BCCA94F5F847}" type="sibTrans" cxnId="{0FCEB619-6B98-45C3-A5A8-DBC67915E5CE}">
      <dgm:prSet/>
      <dgm:spPr/>
      <dgm:t>
        <a:bodyPr/>
        <a:lstStyle/>
        <a:p>
          <a:endParaRPr lang="en-US"/>
        </a:p>
      </dgm:t>
    </dgm:pt>
    <dgm:pt modelId="{796A43D1-499E-445C-AEE7-7AC234264198}">
      <dgm:prSet/>
      <dgm:spPr/>
      <dgm:t>
        <a:bodyPr/>
        <a:lstStyle/>
        <a:p>
          <a:r>
            <a:rPr lang="en-US" dirty="0"/>
            <a:t>Railway station</a:t>
          </a:r>
        </a:p>
      </dgm:t>
    </dgm:pt>
    <dgm:pt modelId="{DF254ECA-DAF2-41B2-B9AF-BF671E9F92BD}" type="parTrans" cxnId="{9E8A0716-CAA2-43A8-AE23-36244A64D7F6}">
      <dgm:prSet/>
      <dgm:spPr/>
      <dgm:t>
        <a:bodyPr/>
        <a:lstStyle/>
        <a:p>
          <a:endParaRPr lang="en-US"/>
        </a:p>
      </dgm:t>
    </dgm:pt>
    <dgm:pt modelId="{5554F272-A35C-4482-9660-F974EDDAC6BD}" type="sibTrans" cxnId="{9E8A0716-CAA2-43A8-AE23-36244A64D7F6}">
      <dgm:prSet/>
      <dgm:spPr/>
      <dgm:t>
        <a:bodyPr/>
        <a:lstStyle/>
        <a:p>
          <a:endParaRPr lang="en-US"/>
        </a:p>
      </dgm:t>
    </dgm:pt>
    <dgm:pt modelId="{C8230583-381E-4D48-B11B-1F317EE163EA}" type="pres">
      <dgm:prSet presAssocID="{BF87944F-0483-48D0-A3DD-313B324441C0}" presName="diagram" presStyleCnt="0">
        <dgm:presLayoutVars>
          <dgm:dir/>
          <dgm:resizeHandles val="exact"/>
        </dgm:presLayoutVars>
      </dgm:prSet>
      <dgm:spPr/>
    </dgm:pt>
    <dgm:pt modelId="{71E94B0E-73C4-41BA-80F2-8993F540A671}" type="pres">
      <dgm:prSet presAssocID="{1CA4408D-E38A-4A16-B60A-9FA88664C633}" presName="node" presStyleLbl="node1" presStyleIdx="0" presStyleCnt="18">
        <dgm:presLayoutVars>
          <dgm:bulletEnabled val="1"/>
        </dgm:presLayoutVars>
      </dgm:prSet>
      <dgm:spPr/>
    </dgm:pt>
    <dgm:pt modelId="{3571C476-055C-4360-9176-F3CC9121A469}" type="pres">
      <dgm:prSet presAssocID="{6D5395DB-2772-4FB0-9146-037589D5C03F}" presName="sibTrans" presStyleCnt="0"/>
      <dgm:spPr/>
    </dgm:pt>
    <dgm:pt modelId="{9582F653-F3AA-40A3-B9BF-43050A1FCDCF}" type="pres">
      <dgm:prSet presAssocID="{C8F50CFC-6877-4C2C-9310-B2F77D216D87}" presName="node" presStyleLbl="node1" presStyleIdx="1" presStyleCnt="18">
        <dgm:presLayoutVars>
          <dgm:bulletEnabled val="1"/>
        </dgm:presLayoutVars>
      </dgm:prSet>
      <dgm:spPr/>
    </dgm:pt>
    <dgm:pt modelId="{95AD8121-30CC-4C6C-A18D-9D1E8AD3CA60}" type="pres">
      <dgm:prSet presAssocID="{3FEF9F96-25CA-4C82-AF42-CD0B4C8BDDA5}" presName="sibTrans" presStyleCnt="0"/>
      <dgm:spPr/>
    </dgm:pt>
    <dgm:pt modelId="{844A1375-3035-4AD9-B965-8E05D7550F55}" type="pres">
      <dgm:prSet presAssocID="{AE3FE1BB-D54B-4CBF-A65C-9CB98A602A27}" presName="node" presStyleLbl="node1" presStyleIdx="2" presStyleCnt="18">
        <dgm:presLayoutVars>
          <dgm:bulletEnabled val="1"/>
        </dgm:presLayoutVars>
      </dgm:prSet>
      <dgm:spPr/>
    </dgm:pt>
    <dgm:pt modelId="{E450D097-A9E0-4D53-95B9-346DBC7BCFF1}" type="pres">
      <dgm:prSet presAssocID="{A3FC485F-100B-40B9-895B-02A90E38C26C}" presName="sibTrans" presStyleCnt="0"/>
      <dgm:spPr/>
    </dgm:pt>
    <dgm:pt modelId="{E484E638-C00C-4FD1-AC4D-0F0C7E34BDD5}" type="pres">
      <dgm:prSet presAssocID="{C5330CFF-B92A-4DA1-8447-B7F6CC4B1D2F}" presName="node" presStyleLbl="node1" presStyleIdx="3" presStyleCnt="18">
        <dgm:presLayoutVars>
          <dgm:bulletEnabled val="1"/>
        </dgm:presLayoutVars>
      </dgm:prSet>
      <dgm:spPr/>
    </dgm:pt>
    <dgm:pt modelId="{2BC8E5C7-B7F8-45BE-92C1-20E1265DC749}" type="pres">
      <dgm:prSet presAssocID="{AC8BF54F-89DE-4036-9065-57C3418ADB66}" presName="sibTrans" presStyleCnt="0"/>
      <dgm:spPr/>
    </dgm:pt>
    <dgm:pt modelId="{F8A3510B-B82C-420C-8EAA-64F8B6FE82D8}" type="pres">
      <dgm:prSet presAssocID="{F8E13019-8581-466D-9750-19AECD023D9B}" presName="node" presStyleLbl="node1" presStyleIdx="4" presStyleCnt="18">
        <dgm:presLayoutVars>
          <dgm:bulletEnabled val="1"/>
        </dgm:presLayoutVars>
      </dgm:prSet>
      <dgm:spPr/>
    </dgm:pt>
    <dgm:pt modelId="{9068E048-9B8E-4FFF-9B68-227E67C22E27}" type="pres">
      <dgm:prSet presAssocID="{A76956AD-17FC-420A-845C-AF3D38F43E69}" presName="sibTrans" presStyleCnt="0"/>
      <dgm:spPr/>
    </dgm:pt>
    <dgm:pt modelId="{FBEFD989-813C-40BE-B1F5-14FE7F1622EB}" type="pres">
      <dgm:prSet presAssocID="{457DCC83-0633-4E3F-BC5C-77856822EBDC}" presName="node" presStyleLbl="node1" presStyleIdx="5" presStyleCnt="18">
        <dgm:presLayoutVars>
          <dgm:bulletEnabled val="1"/>
        </dgm:presLayoutVars>
      </dgm:prSet>
      <dgm:spPr/>
    </dgm:pt>
    <dgm:pt modelId="{C4128C14-AA8C-4A1D-96CE-E1DDFC3C5B87}" type="pres">
      <dgm:prSet presAssocID="{00403123-24EB-4277-A13B-6C34ADBD92F5}" presName="sibTrans" presStyleCnt="0"/>
      <dgm:spPr/>
    </dgm:pt>
    <dgm:pt modelId="{85F080C8-D272-4F5E-9438-9ED3F1B36041}" type="pres">
      <dgm:prSet presAssocID="{BBD9BB0F-738C-4CC4-A3EF-514C318DAA15}" presName="node" presStyleLbl="node1" presStyleIdx="6" presStyleCnt="18">
        <dgm:presLayoutVars>
          <dgm:bulletEnabled val="1"/>
        </dgm:presLayoutVars>
      </dgm:prSet>
      <dgm:spPr/>
    </dgm:pt>
    <dgm:pt modelId="{7FC0AB8B-3D53-4677-BDEB-7CC219DBDC57}" type="pres">
      <dgm:prSet presAssocID="{D3D423C7-2B81-4C8D-8DBD-CE0B4B7D218D}" presName="sibTrans" presStyleCnt="0"/>
      <dgm:spPr/>
    </dgm:pt>
    <dgm:pt modelId="{681828D5-F5A3-4B14-8631-F3F2B3250083}" type="pres">
      <dgm:prSet presAssocID="{B40B4E8D-5B77-4637-8E2E-F8B641C6B63E}" presName="node" presStyleLbl="node1" presStyleIdx="7" presStyleCnt="18">
        <dgm:presLayoutVars>
          <dgm:bulletEnabled val="1"/>
        </dgm:presLayoutVars>
      </dgm:prSet>
      <dgm:spPr/>
    </dgm:pt>
    <dgm:pt modelId="{35538CB6-1A74-4E6D-B084-1CBB087A8CE8}" type="pres">
      <dgm:prSet presAssocID="{61BD799F-D81B-4FF2-B1B7-C5C76E064194}" presName="sibTrans" presStyleCnt="0"/>
      <dgm:spPr/>
    </dgm:pt>
    <dgm:pt modelId="{0F71BE94-B527-4EC6-856A-D8D77430A604}" type="pres">
      <dgm:prSet presAssocID="{619FEE7A-2F3D-4A94-8E67-F2C6DD98CBCB}" presName="node" presStyleLbl="node1" presStyleIdx="8" presStyleCnt="18">
        <dgm:presLayoutVars>
          <dgm:bulletEnabled val="1"/>
        </dgm:presLayoutVars>
      </dgm:prSet>
      <dgm:spPr/>
    </dgm:pt>
    <dgm:pt modelId="{E00321B2-9A18-4AA5-9734-F83ABCC70D3B}" type="pres">
      <dgm:prSet presAssocID="{1F627CC9-94BE-49A1-A895-203877A37A8D}" presName="sibTrans" presStyleCnt="0"/>
      <dgm:spPr/>
    </dgm:pt>
    <dgm:pt modelId="{B89C9796-9175-4DED-A05C-947012786FA2}" type="pres">
      <dgm:prSet presAssocID="{F2572C52-2B5C-4733-B1A7-BC26A52AD8E4}" presName="node" presStyleLbl="node1" presStyleIdx="9" presStyleCnt="18">
        <dgm:presLayoutVars>
          <dgm:bulletEnabled val="1"/>
        </dgm:presLayoutVars>
      </dgm:prSet>
      <dgm:spPr/>
    </dgm:pt>
    <dgm:pt modelId="{4C01C1CE-ECE5-4050-A3D0-0F809D387887}" type="pres">
      <dgm:prSet presAssocID="{602C46F6-578E-4E07-8703-63BA474B0AEF}" presName="sibTrans" presStyleCnt="0"/>
      <dgm:spPr/>
    </dgm:pt>
    <dgm:pt modelId="{166AF5C3-81F3-4A26-BB8D-C2DDBF828DB5}" type="pres">
      <dgm:prSet presAssocID="{F7C3D623-43F0-4D81-BC0E-8A8BEC5472B4}" presName="node" presStyleLbl="node1" presStyleIdx="10" presStyleCnt="18">
        <dgm:presLayoutVars>
          <dgm:bulletEnabled val="1"/>
        </dgm:presLayoutVars>
      </dgm:prSet>
      <dgm:spPr/>
    </dgm:pt>
    <dgm:pt modelId="{E313661B-DE54-4724-98B2-062EAD556747}" type="pres">
      <dgm:prSet presAssocID="{8325CFF1-0952-4E49-AF09-C8C6D55D504E}" presName="sibTrans" presStyleCnt="0"/>
      <dgm:spPr/>
    </dgm:pt>
    <dgm:pt modelId="{DD5999BE-B24D-434A-8F91-9BAF90BE3A7C}" type="pres">
      <dgm:prSet presAssocID="{16ED674B-CCC0-40E4-8C48-06A260117F09}" presName="node" presStyleLbl="node1" presStyleIdx="11" presStyleCnt="18">
        <dgm:presLayoutVars>
          <dgm:bulletEnabled val="1"/>
        </dgm:presLayoutVars>
      </dgm:prSet>
      <dgm:spPr/>
    </dgm:pt>
    <dgm:pt modelId="{06CB7632-A2F3-4E16-94AE-5C2B06477DC9}" type="pres">
      <dgm:prSet presAssocID="{79D14AF0-ECEF-4049-B7F6-0418B9CE0EE3}" presName="sibTrans" presStyleCnt="0"/>
      <dgm:spPr/>
    </dgm:pt>
    <dgm:pt modelId="{0DC44D39-65A1-4F5A-9BAD-C156BCDB84C7}" type="pres">
      <dgm:prSet presAssocID="{4DD572B8-6314-4BB6-8CD0-4D48709B92D1}" presName="node" presStyleLbl="node1" presStyleIdx="12" presStyleCnt="18">
        <dgm:presLayoutVars>
          <dgm:bulletEnabled val="1"/>
        </dgm:presLayoutVars>
      </dgm:prSet>
      <dgm:spPr/>
    </dgm:pt>
    <dgm:pt modelId="{1E657D19-2D5A-44CA-80F5-9CAD55D432A4}" type="pres">
      <dgm:prSet presAssocID="{793A9DCE-1367-4554-A1C2-7A6AB9665776}" presName="sibTrans" presStyleCnt="0"/>
      <dgm:spPr/>
    </dgm:pt>
    <dgm:pt modelId="{596115C6-7F00-4E81-A2D0-621A02810F7A}" type="pres">
      <dgm:prSet presAssocID="{59F319A8-1B0A-44EE-9080-1C860CFA3B1A}" presName="node" presStyleLbl="node1" presStyleIdx="13" presStyleCnt="18">
        <dgm:presLayoutVars>
          <dgm:bulletEnabled val="1"/>
        </dgm:presLayoutVars>
      </dgm:prSet>
      <dgm:spPr/>
    </dgm:pt>
    <dgm:pt modelId="{6E8FEF38-D4DF-4D32-A03D-235918D4581A}" type="pres">
      <dgm:prSet presAssocID="{CDFA85EC-E285-4398-B7C9-89FF74B228AA}" presName="sibTrans" presStyleCnt="0"/>
      <dgm:spPr/>
    </dgm:pt>
    <dgm:pt modelId="{B0F1A31E-3BAF-453E-B00E-15D598215D28}" type="pres">
      <dgm:prSet presAssocID="{2ABEE42B-A242-4A3D-B5F1-CE9F9DDDB576}" presName="node" presStyleLbl="node1" presStyleIdx="14" presStyleCnt="18">
        <dgm:presLayoutVars>
          <dgm:bulletEnabled val="1"/>
        </dgm:presLayoutVars>
      </dgm:prSet>
      <dgm:spPr/>
    </dgm:pt>
    <dgm:pt modelId="{D013F250-C75D-4491-81A6-A06F1E58AC65}" type="pres">
      <dgm:prSet presAssocID="{B1A273B4-CBD2-47B7-A187-BCCA94F5F847}" presName="sibTrans" presStyleCnt="0"/>
      <dgm:spPr/>
    </dgm:pt>
    <dgm:pt modelId="{3FB04FB5-1D24-4F18-8DA6-63AC45C002EB}" type="pres">
      <dgm:prSet presAssocID="{796A43D1-499E-445C-AEE7-7AC234264198}" presName="node" presStyleLbl="node1" presStyleIdx="15" presStyleCnt="18">
        <dgm:presLayoutVars>
          <dgm:bulletEnabled val="1"/>
        </dgm:presLayoutVars>
      </dgm:prSet>
      <dgm:spPr/>
    </dgm:pt>
    <dgm:pt modelId="{8F94AF5C-E797-40CB-B9AA-48B3B55C0411}" type="pres">
      <dgm:prSet presAssocID="{5554F272-A35C-4482-9660-F974EDDAC6BD}" presName="sibTrans" presStyleCnt="0"/>
      <dgm:spPr/>
    </dgm:pt>
    <dgm:pt modelId="{AA580431-8331-487E-8241-770C7EDE7AAE}" type="pres">
      <dgm:prSet presAssocID="{CB066A79-6616-4F14-BB28-8B75AE698108}" presName="node" presStyleLbl="node1" presStyleIdx="16" presStyleCnt="18">
        <dgm:presLayoutVars>
          <dgm:bulletEnabled val="1"/>
        </dgm:presLayoutVars>
      </dgm:prSet>
      <dgm:spPr/>
    </dgm:pt>
    <dgm:pt modelId="{0C073039-8249-40A8-B10B-F16D3CBC16BF}" type="pres">
      <dgm:prSet presAssocID="{0109E7DF-7788-4F16-A646-770677D29BA3}" presName="sibTrans" presStyleCnt="0"/>
      <dgm:spPr/>
    </dgm:pt>
    <dgm:pt modelId="{772D7567-28B4-49BC-B2A7-FB12F1AD3B59}" type="pres">
      <dgm:prSet presAssocID="{339DD51C-B994-42A8-90F8-E6788231C990}" presName="node" presStyleLbl="node1" presStyleIdx="17" presStyleCnt="18">
        <dgm:presLayoutVars>
          <dgm:bulletEnabled val="1"/>
        </dgm:presLayoutVars>
      </dgm:prSet>
      <dgm:spPr/>
    </dgm:pt>
  </dgm:ptLst>
  <dgm:cxnLst>
    <dgm:cxn modelId="{CE093B05-416F-4E7C-BA8B-C7C2828C857C}" srcId="{BF87944F-0483-48D0-A3DD-313B324441C0}" destId="{AE3FE1BB-D54B-4CBF-A65C-9CB98A602A27}" srcOrd="2" destOrd="0" parTransId="{08A1A9A6-807B-4DD1-ACEF-2D879DDE27A2}" sibTransId="{A3FC485F-100B-40B9-895B-02A90E38C26C}"/>
    <dgm:cxn modelId="{9E8A0716-CAA2-43A8-AE23-36244A64D7F6}" srcId="{BF87944F-0483-48D0-A3DD-313B324441C0}" destId="{796A43D1-499E-445C-AEE7-7AC234264198}" srcOrd="15" destOrd="0" parTransId="{DF254ECA-DAF2-41B2-B9AF-BF671E9F92BD}" sibTransId="{5554F272-A35C-4482-9660-F974EDDAC6BD}"/>
    <dgm:cxn modelId="{0FCEB619-6B98-45C3-A5A8-DBC67915E5CE}" srcId="{BF87944F-0483-48D0-A3DD-313B324441C0}" destId="{2ABEE42B-A242-4A3D-B5F1-CE9F9DDDB576}" srcOrd="14" destOrd="0" parTransId="{5B487500-CAA9-4EA5-9038-5D0AC52F158C}" sibTransId="{B1A273B4-CBD2-47B7-A187-BCCA94F5F847}"/>
    <dgm:cxn modelId="{FC6A4521-65DC-4311-A1F9-DF17E6CD690A}" type="presOf" srcId="{796A43D1-499E-445C-AEE7-7AC234264198}" destId="{3FB04FB5-1D24-4F18-8DA6-63AC45C002EB}" srcOrd="0" destOrd="0" presId="urn:microsoft.com/office/officeart/2005/8/layout/default"/>
    <dgm:cxn modelId="{C825F724-699F-408A-96E6-4C145ECE9473}" type="presOf" srcId="{F7C3D623-43F0-4D81-BC0E-8A8BEC5472B4}" destId="{166AF5C3-81F3-4A26-BB8D-C2DDBF828DB5}" srcOrd="0" destOrd="0" presId="urn:microsoft.com/office/officeart/2005/8/layout/default"/>
    <dgm:cxn modelId="{A97D9C3F-BA5E-4A0C-9DC0-8EADE49FA6AF}" type="presOf" srcId="{CB066A79-6616-4F14-BB28-8B75AE698108}" destId="{AA580431-8331-487E-8241-770C7EDE7AAE}" srcOrd="0" destOrd="0" presId="urn:microsoft.com/office/officeart/2005/8/layout/default"/>
    <dgm:cxn modelId="{AEF49E40-F9AC-4916-BC03-38390FBB4D07}" type="presOf" srcId="{16ED674B-CCC0-40E4-8C48-06A260117F09}" destId="{DD5999BE-B24D-434A-8F91-9BAF90BE3A7C}" srcOrd="0" destOrd="0" presId="urn:microsoft.com/office/officeart/2005/8/layout/default"/>
    <dgm:cxn modelId="{4373AF40-76EB-4F64-BCB4-97BDAD3ED1F2}" type="presOf" srcId="{4DD572B8-6314-4BB6-8CD0-4D48709B92D1}" destId="{0DC44D39-65A1-4F5A-9BAD-C156BCDB84C7}" srcOrd="0" destOrd="0" presId="urn:microsoft.com/office/officeart/2005/8/layout/default"/>
    <dgm:cxn modelId="{D5C6415C-155C-46EC-A068-119580283164}" srcId="{BF87944F-0483-48D0-A3DD-313B324441C0}" destId="{BBD9BB0F-738C-4CC4-A3EF-514C318DAA15}" srcOrd="6" destOrd="0" parTransId="{C7AAC560-B226-44A7-B288-6EFD814A3B28}" sibTransId="{D3D423C7-2B81-4C8D-8DBD-CE0B4B7D218D}"/>
    <dgm:cxn modelId="{A665A65F-BC78-4CE2-8D19-AC6D1076054A}" srcId="{BF87944F-0483-48D0-A3DD-313B324441C0}" destId="{619FEE7A-2F3D-4A94-8E67-F2C6DD98CBCB}" srcOrd="8" destOrd="0" parTransId="{058948DB-BA87-4710-BD9F-14C5D32B4278}" sibTransId="{1F627CC9-94BE-49A1-A895-203877A37A8D}"/>
    <dgm:cxn modelId="{50E87E62-F6B2-48FF-A985-2BAF7BFC9C86}" srcId="{BF87944F-0483-48D0-A3DD-313B324441C0}" destId="{B40B4E8D-5B77-4637-8E2E-F8B641C6B63E}" srcOrd="7" destOrd="0" parTransId="{88C7EDE2-FAFE-4EE1-B375-A0DDDEC93C0B}" sibTransId="{61BD799F-D81B-4FF2-B1B7-C5C76E064194}"/>
    <dgm:cxn modelId="{14D3C862-3DE7-40D2-B86A-D4204C5E45C8}" type="presOf" srcId="{BBD9BB0F-738C-4CC4-A3EF-514C318DAA15}" destId="{85F080C8-D272-4F5E-9438-9ED3F1B36041}" srcOrd="0" destOrd="0" presId="urn:microsoft.com/office/officeart/2005/8/layout/default"/>
    <dgm:cxn modelId="{51BC6043-C425-4289-96CF-5B528833DAE4}" type="presOf" srcId="{F8E13019-8581-466D-9750-19AECD023D9B}" destId="{F8A3510B-B82C-420C-8EAA-64F8B6FE82D8}" srcOrd="0" destOrd="0" presId="urn:microsoft.com/office/officeart/2005/8/layout/default"/>
    <dgm:cxn modelId="{64D19243-8239-4C9B-AB3D-9CE4B9B87DF4}" type="presOf" srcId="{1CA4408D-E38A-4A16-B60A-9FA88664C633}" destId="{71E94B0E-73C4-41BA-80F2-8993F540A671}" srcOrd="0" destOrd="0" presId="urn:microsoft.com/office/officeart/2005/8/layout/default"/>
    <dgm:cxn modelId="{41A41C47-475A-4C57-8761-90F34401E4A0}" srcId="{BF87944F-0483-48D0-A3DD-313B324441C0}" destId="{457DCC83-0633-4E3F-BC5C-77856822EBDC}" srcOrd="5" destOrd="0" parTransId="{2BA16258-9CAB-4FCC-B368-E3EEFB39196F}" sibTransId="{00403123-24EB-4277-A13B-6C34ADBD92F5}"/>
    <dgm:cxn modelId="{A56AEC4A-DA21-4D5D-B2A3-D105084B8ABA}" type="presOf" srcId="{AE3FE1BB-D54B-4CBF-A65C-9CB98A602A27}" destId="{844A1375-3035-4AD9-B965-8E05D7550F55}" srcOrd="0" destOrd="0" presId="urn:microsoft.com/office/officeart/2005/8/layout/default"/>
    <dgm:cxn modelId="{1C04196E-E305-48DD-B595-0BEB3398C32C}" type="presOf" srcId="{B40B4E8D-5B77-4637-8E2E-F8B641C6B63E}" destId="{681828D5-F5A3-4B14-8631-F3F2B3250083}" srcOrd="0" destOrd="0" presId="urn:microsoft.com/office/officeart/2005/8/layout/default"/>
    <dgm:cxn modelId="{CBA4F24F-CDE0-4C95-8802-3FA20D3AAB52}" srcId="{BF87944F-0483-48D0-A3DD-313B324441C0}" destId="{C8F50CFC-6877-4C2C-9310-B2F77D216D87}" srcOrd="1" destOrd="0" parTransId="{3E4C2284-216B-4572-8AD8-F3738193DECF}" sibTransId="{3FEF9F96-25CA-4C82-AF42-CD0B4C8BDDA5}"/>
    <dgm:cxn modelId="{515A1970-3C8A-4043-84CC-37A0290EB795}" srcId="{BF87944F-0483-48D0-A3DD-313B324441C0}" destId="{C5330CFF-B92A-4DA1-8447-B7F6CC4B1D2F}" srcOrd="3" destOrd="0" parTransId="{4B2100FF-40A1-4841-AD4D-B8E11E223101}" sibTransId="{AC8BF54F-89DE-4036-9065-57C3418ADB66}"/>
    <dgm:cxn modelId="{9BAF2171-44BC-4EED-BCC5-697A8A768CF9}" srcId="{BF87944F-0483-48D0-A3DD-313B324441C0}" destId="{59F319A8-1B0A-44EE-9080-1C860CFA3B1A}" srcOrd="13" destOrd="0" parTransId="{B75F4CF1-9743-47E9-8FD0-A113E052AEA4}" sibTransId="{CDFA85EC-E285-4398-B7C9-89FF74B228AA}"/>
    <dgm:cxn modelId="{73848B71-7D29-4DF5-A263-7407F921BAC5}" srcId="{BF87944F-0483-48D0-A3DD-313B324441C0}" destId="{F7C3D623-43F0-4D81-BC0E-8A8BEC5472B4}" srcOrd="10" destOrd="0" parTransId="{07437E6C-4C40-4141-B0C5-73E15363D0C5}" sibTransId="{8325CFF1-0952-4E49-AF09-C8C6D55D504E}"/>
    <dgm:cxn modelId="{95394182-26A9-4450-BECA-F96D0E5AD966}" srcId="{BF87944F-0483-48D0-A3DD-313B324441C0}" destId="{CB066A79-6616-4F14-BB28-8B75AE698108}" srcOrd="16" destOrd="0" parTransId="{08EAA4F5-EB3A-4619-A319-C2DAD8125DC6}" sibTransId="{0109E7DF-7788-4F16-A646-770677D29BA3}"/>
    <dgm:cxn modelId="{1CD5A286-0F0D-4CED-BB15-0E53FF15B4F8}" srcId="{BF87944F-0483-48D0-A3DD-313B324441C0}" destId="{1CA4408D-E38A-4A16-B60A-9FA88664C633}" srcOrd="0" destOrd="0" parTransId="{41F32B7E-D853-4987-BC00-523488770F64}" sibTransId="{6D5395DB-2772-4FB0-9146-037589D5C03F}"/>
    <dgm:cxn modelId="{E986D087-CF32-4962-B73A-872CDC00FDBA}" type="presOf" srcId="{457DCC83-0633-4E3F-BC5C-77856822EBDC}" destId="{FBEFD989-813C-40BE-B1F5-14FE7F1622EB}" srcOrd="0" destOrd="0" presId="urn:microsoft.com/office/officeart/2005/8/layout/default"/>
    <dgm:cxn modelId="{78476F8D-4BA9-42B2-8BE1-B85186CB81DC}" type="presOf" srcId="{619FEE7A-2F3D-4A94-8E67-F2C6DD98CBCB}" destId="{0F71BE94-B527-4EC6-856A-D8D77430A604}" srcOrd="0" destOrd="0" presId="urn:microsoft.com/office/officeart/2005/8/layout/default"/>
    <dgm:cxn modelId="{27A6828E-4530-4EE5-B1A9-4B2F5E236A70}" type="presOf" srcId="{F2572C52-2B5C-4733-B1A7-BC26A52AD8E4}" destId="{B89C9796-9175-4DED-A05C-947012786FA2}" srcOrd="0" destOrd="0" presId="urn:microsoft.com/office/officeart/2005/8/layout/default"/>
    <dgm:cxn modelId="{1ACD319A-8238-4FA7-B43A-CB09319EF6EC}" srcId="{BF87944F-0483-48D0-A3DD-313B324441C0}" destId="{339DD51C-B994-42A8-90F8-E6788231C990}" srcOrd="17" destOrd="0" parTransId="{BCA1D05D-8377-45D4-8BAA-1A43FAD06DB5}" sibTransId="{C6C13DA3-4BD5-4816-8F58-4A88DE2F563A}"/>
    <dgm:cxn modelId="{368CFEAC-5B4D-460D-99A4-FAFBB79B7CEA}" type="presOf" srcId="{2ABEE42B-A242-4A3D-B5F1-CE9F9DDDB576}" destId="{B0F1A31E-3BAF-453E-B00E-15D598215D28}" srcOrd="0" destOrd="0" presId="urn:microsoft.com/office/officeart/2005/8/layout/default"/>
    <dgm:cxn modelId="{E86EA1AE-2EC4-443C-BDE3-D84805FF762E}" type="presOf" srcId="{BF87944F-0483-48D0-A3DD-313B324441C0}" destId="{C8230583-381E-4D48-B11B-1F317EE163EA}" srcOrd="0" destOrd="0" presId="urn:microsoft.com/office/officeart/2005/8/layout/default"/>
    <dgm:cxn modelId="{B8D19EBD-46DB-4D17-847C-549C54611E10}" srcId="{BF87944F-0483-48D0-A3DD-313B324441C0}" destId="{4DD572B8-6314-4BB6-8CD0-4D48709B92D1}" srcOrd="12" destOrd="0" parTransId="{4D004E35-36CB-4271-BAEB-3DD061A3C0F3}" sibTransId="{793A9DCE-1367-4554-A1C2-7A6AB9665776}"/>
    <dgm:cxn modelId="{DD8818C6-9394-4CD2-BF34-443589FEA37B}" type="presOf" srcId="{C5330CFF-B92A-4DA1-8447-B7F6CC4B1D2F}" destId="{E484E638-C00C-4FD1-AC4D-0F0C7E34BDD5}" srcOrd="0" destOrd="0" presId="urn:microsoft.com/office/officeart/2005/8/layout/default"/>
    <dgm:cxn modelId="{82AA49CF-4DAF-406D-813C-12BE5D284D35}" type="presOf" srcId="{339DD51C-B994-42A8-90F8-E6788231C990}" destId="{772D7567-28B4-49BC-B2A7-FB12F1AD3B59}" srcOrd="0" destOrd="0" presId="urn:microsoft.com/office/officeart/2005/8/layout/default"/>
    <dgm:cxn modelId="{0E6C0FD3-A3AE-44A2-A50A-96F68C4617F0}" type="presOf" srcId="{C8F50CFC-6877-4C2C-9310-B2F77D216D87}" destId="{9582F653-F3AA-40A3-B9BF-43050A1FCDCF}" srcOrd="0" destOrd="0" presId="urn:microsoft.com/office/officeart/2005/8/layout/default"/>
    <dgm:cxn modelId="{6642B2E4-0606-43BF-8948-870D93B55200}" type="presOf" srcId="{59F319A8-1B0A-44EE-9080-1C860CFA3B1A}" destId="{596115C6-7F00-4E81-A2D0-621A02810F7A}" srcOrd="0" destOrd="0" presId="urn:microsoft.com/office/officeart/2005/8/layout/default"/>
    <dgm:cxn modelId="{499456FA-986F-4488-B939-566EB578343C}" srcId="{BF87944F-0483-48D0-A3DD-313B324441C0}" destId="{F8E13019-8581-466D-9750-19AECD023D9B}" srcOrd="4" destOrd="0" parTransId="{E537FAAE-EDA0-4D17-9495-685BA0045818}" sibTransId="{A76956AD-17FC-420A-845C-AF3D38F43E69}"/>
    <dgm:cxn modelId="{9E798BFC-0549-486A-950E-0186CCE39C9B}" srcId="{BF87944F-0483-48D0-A3DD-313B324441C0}" destId="{F2572C52-2B5C-4733-B1A7-BC26A52AD8E4}" srcOrd="9" destOrd="0" parTransId="{595C6453-874D-4A8C-AF80-FAEC925970FA}" sibTransId="{602C46F6-578E-4E07-8703-63BA474B0AEF}"/>
    <dgm:cxn modelId="{2E70A2FD-438D-42E6-B2CE-76F7603E8E06}" srcId="{BF87944F-0483-48D0-A3DD-313B324441C0}" destId="{16ED674B-CCC0-40E4-8C48-06A260117F09}" srcOrd="11" destOrd="0" parTransId="{387D4507-D49C-4E8A-8FBE-01F911DD9803}" sibTransId="{79D14AF0-ECEF-4049-B7F6-0418B9CE0EE3}"/>
    <dgm:cxn modelId="{4C5C8D08-8BE9-4312-BE62-36871081672A}" type="presParOf" srcId="{C8230583-381E-4D48-B11B-1F317EE163EA}" destId="{71E94B0E-73C4-41BA-80F2-8993F540A671}" srcOrd="0" destOrd="0" presId="urn:microsoft.com/office/officeart/2005/8/layout/default"/>
    <dgm:cxn modelId="{E96E3AAE-2C96-405F-AAF4-FC2D740A4D33}" type="presParOf" srcId="{C8230583-381E-4D48-B11B-1F317EE163EA}" destId="{3571C476-055C-4360-9176-F3CC9121A469}" srcOrd="1" destOrd="0" presId="urn:microsoft.com/office/officeart/2005/8/layout/default"/>
    <dgm:cxn modelId="{5D64DBE6-7BC0-496F-B012-7C7BA5501F08}" type="presParOf" srcId="{C8230583-381E-4D48-B11B-1F317EE163EA}" destId="{9582F653-F3AA-40A3-B9BF-43050A1FCDCF}" srcOrd="2" destOrd="0" presId="urn:microsoft.com/office/officeart/2005/8/layout/default"/>
    <dgm:cxn modelId="{A5F6BD9A-CA7A-4F51-BACA-31DEAEECEF23}" type="presParOf" srcId="{C8230583-381E-4D48-B11B-1F317EE163EA}" destId="{95AD8121-30CC-4C6C-A18D-9D1E8AD3CA60}" srcOrd="3" destOrd="0" presId="urn:microsoft.com/office/officeart/2005/8/layout/default"/>
    <dgm:cxn modelId="{AE8DD93D-85D8-414A-9A2B-DF7A9815724F}" type="presParOf" srcId="{C8230583-381E-4D48-B11B-1F317EE163EA}" destId="{844A1375-3035-4AD9-B965-8E05D7550F55}" srcOrd="4" destOrd="0" presId="urn:microsoft.com/office/officeart/2005/8/layout/default"/>
    <dgm:cxn modelId="{58FD2A2A-C36F-4FB0-80AC-7192D40DF02F}" type="presParOf" srcId="{C8230583-381E-4D48-B11B-1F317EE163EA}" destId="{E450D097-A9E0-4D53-95B9-346DBC7BCFF1}" srcOrd="5" destOrd="0" presId="urn:microsoft.com/office/officeart/2005/8/layout/default"/>
    <dgm:cxn modelId="{C3C31ECE-D81C-4813-BF3A-FA452B01D300}" type="presParOf" srcId="{C8230583-381E-4D48-B11B-1F317EE163EA}" destId="{E484E638-C00C-4FD1-AC4D-0F0C7E34BDD5}" srcOrd="6" destOrd="0" presId="urn:microsoft.com/office/officeart/2005/8/layout/default"/>
    <dgm:cxn modelId="{2A4C10DB-C042-4824-8681-73A188DFF692}" type="presParOf" srcId="{C8230583-381E-4D48-B11B-1F317EE163EA}" destId="{2BC8E5C7-B7F8-45BE-92C1-20E1265DC749}" srcOrd="7" destOrd="0" presId="urn:microsoft.com/office/officeart/2005/8/layout/default"/>
    <dgm:cxn modelId="{0DF17BE0-CA6D-41A1-A65A-989D41EFCCEF}" type="presParOf" srcId="{C8230583-381E-4D48-B11B-1F317EE163EA}" destId="{F8A3510B-B82C-420C-8EAA-64F8B6FE82D8}" srcOrd="8" destOrd="0" presId="urn:microsoft.com/office/officeart/2005/8/layout/default"/>
    <dgm:cxn modelId="{2AA03E22-D1C8-4603-8E70-E50D8432F5F8}" type="presParOf" srcId="{C8230583-381E-4D48-B11B-1F317EE163EA}" destId="{9068E048-9B8E-4FFF-9B68-227E67C22E27}" srcOrd="9" destOrd="0" presId="urn:microsoft.com/office/officeart/2005/8/layout/default"/>
    <dgm:cxn modelId="{981384F3-00E1-48F2-B1C8-0899F94D127F}" type="presParOf" srcId="{C8230583-381E-4D48-B11B-1F317EE163EA}" destId="{FBEFD989-813C-40BE-B1F5-14FE7F1622EB}" srcOrd="10" destOrd="0" presId="urn:microsoft.com/office/officeart/2005/8/layout/default"/>
    <dgm:cxn modelId="{4A204DDC-1237-4D57-84CB-2FBA70D97919}" type="presParOf" srcId="{C8230583-381E-4D48-B11B-1F317EE163EA}" destId="{C4128C14-AA8C-4A1D-96CE-E1DDFC3C5B87}" srcOrd="11" destOrd="0" presId="urn:microsoft.com/office/officeart/2005/8/layout/default"/>
    <dgm:cxn modelId="{BFCCF3DF-EECD-4FCF-AC01-61BB7FEE0EE6}" type="presParOf" srcId="{C8230583-381E-4D48-B11B-1F317EE163EA}" destId="{85F080C8-D272-4F5E-9438-9ED3F1B36041}" srcOrd="12" destOrd="0" presId="urn:microsoft.com/office/officeart/2005/8/layout/default"/>
    <dgm:cxn modelId="{0488B622-2021-42C2-BE3A-035C95A12EDB}" type="presParOf" srcId="{C8230583-381E-4D48-B11B-1F317EE163EA}" destId="{7FC0AB8B-3D53-4677-BDEB-7CC219DBDC57}" srcOrd="13" destOrd="0" presId="urn:microsoft.com/office/officeart/2005/8/layout/default"/>
    <dgm:cxn modelId="{A476D787-1ECF-4D04-9FFC-3A6DD96538D7}" type="presParOf" srcId="{C8230583-381E-4D48-B11B-1F317EE163EA}" destId="{681828D5-F5A3-4B14-8631-F3F2B3250083}" srcOrd="14" destOrd="0" presId="urn:microsoft.com/office/officeart/2005/8/layout/default"/>
    <dgm:cxn modelId="{D159F57E-7F13-444E-80E9-DD4AE22FF178}" type="presParOf" srcId="{C8230583-381E-4D48-B11B-1F317EE163EA}" destId="{35538CB6-1A74-4E6D-B084-1CBB087A8CE8}" srcOrd="15" destOrd="0" presId="urn:microsoft.com/office/officeart/2005/8/layout/default"/>
    <dgm:cxn modelId="{C075A87F-31CE-46FE-A511-CF3C5642AC2B}" type="presParOf" srcId="{C8230583-381E-4D48-B11B-1F317EE163EA}" destId="{0F71BE94-B527-4EC6-856A-D8D77430A604}" srcOrd="16" destOrd="0" presId="urn:microsoft.com/office/officeart/2005/8/layout/default"/>
    <dgm:cxn modelId="{6C54965A-7DB8-490F-A39A-20FC76B9CBE3}" type="presParOf" srcId="{C8230583-381E-4D48-B11B-1F317EE163EA}" destId="{E00321B2-9A18-4AA5-9734-F83ABCC70D3B}" srcOrd="17" destOrd="0" presId="urn:microsoft.com/office/officeart/2005/8/layout/default"/>
    <dgm:cxn modelId="{315541A9-3D30-43D0-AC50-A9EDD6006799}" type="presParOf" srcId="{C8230583-381E-4D48-B11B-1F317EE163EA}" destId="{B89C9796-9175-4DED-A05C-947012786FA2}" srcOrd="18" destOrd="0" presId="urn:microsoft.com/office/officeart/2005/8/layout/default"/>
    <dgm:cxn modelId="{EE80A8D3-7901-4072-8EC3-46D5C3CA5B53}" type="presParOf" srcId="{C8230583-381E-4D48-B11B-1F317EE163EA}" destId="{4C01C1CE-ECE5-4050-A3D0-0F809D387887}" srcOrd="19" destOrd="0" presId="urn:microsoft.com/office/officeart/2005/8/layout/default"/>
    <dgm:cxn modelId="{FF7C8980-BA8D-4EAC-BCB7-808BF0ACA4D2}" type="presParOf" srcId="{C8230583-381E-4D48-B11B-1F317EE163EA}" destId="{166AF5C3-81F3-4A26-BB8D-C2DDBF828DB5}" srcOrd="20" destOrd="0" presId="urn:microsoft.com/office/officeart/2005/8/layout/default"/>
    <dgm:cxn modelId="{29F0260F-59A1-46F7-9533-4542C7B2C5CD}" type="presParOf" srcId="{C8230583-381E-4D48-B11B-1F317EE163EA}" destId="{E313661B-DE54-4724-98B2-062EAD556747}" srcOrd="21" destOrd="0" presId="urn:microsoft.com/office/officeart/2005/8/layout/default"/>
    <dgm:cxn modelId="{311DC3CB-AA88-4034-B2D1-B8C73C12BA45}" type="presParOf" srcId="{C8230583-381E-4D48-B11B-1F317EE163EA}" destId="{DD5999BE-B24D-434A-8F91-9BAF90BE3A7C}" srcOrd="22" destOrd="0" presId="urn:microsoft.com/office/officeart/2005/8/layout/default"/>
    <dgm:cxn modelId="{3A3949B7-658F-47CB-8322-46CF3DBD44AE}" type="presParOf" srcId="{C8230583-381E-4D48-B11B-1F317EE163EA}" destId="{06CB7632-A2F3-4E16-94AE-5C2B06477DC9}" srcOrd="23" destOrd="0" presId="urn:microsoft.com/office/officeart/2005/8/layout/default"/>
    <dgm:cxn modelId="{FB4990D2-3EBF-42A9-AC6A-B10B78BC044B}" type="presParOf" srcId="{C8230583-381E-4D48-B11B-1F317EE163EA}" destId="{0DC44D39-65A1-4F5A-9BAD-C156BCDB84C7}" srcOrd="24" destOrd="0" presId="urn:microsoft.com/office/officeart/2005/8/layout/default"/>
    <dgm:cxn modelId="{45478759-BB28-47AB-BAA5-5CC068AE7FEE}" type="presParOf" srcId="{C8230583-381E-4D48-B11B-1F317EE163EA}" destId="{1E657D19-2D5A-44CA-80F5-9CAD55D432A4}" srcOrd="25" destOrd="0" presId="urn:microsoft.com/office/officeart/2005/8/layout/default"/>
    <dgm:cxn modelId="{CA55462C-2958-4206-9F7B-5C061EA795CE}" type="presParOf" srcId="{C8230583-381E-4D48-B11B-1F317EE163EA}" destId="{596115C6-7F00-4E81-A2D0-621A02810F7A}" srcOrd="26" destOrd="0" presId="urn:microsoft.com/office/officeart/2005/8/layout/default"/>
    <dgm:cxn modelId="{5F7BDA52-243C-49C5-A090-738BD2199DA1}" type="presParOf" srcId="{C8230583-381E-4D48-B11B-1F317EE163EA}" destId="{6E8FEF38-D4DF-4D32-A03D-235918D4581A}" srcOrd="27" destOrd="0" presId="urn:microsoft.com/office/officeart/2005/8/layout/default"/>
    <dgm:cxn modelId="{3C73AE18-86B7-448B-B7BF-2FA62486D5EF}" type="presParOf" srcId="{C8230583-381E-4D48-B11B-1F317EE163EA}" destId="{B0F1A31E-3BAF-453E-B00E-15D598215D28}" srcOrd="28" destOrd="0" presId="urn:microsoft.com/office/officeart/2005/8/layout/default"/>
    <dgm:cxn modelId="{8F3B9C4E-2BFF-4790-A136-B90DB8937CFB}" type="presParOf" srcId="{C8230583-381E-4D48-B11B-1F317EE163EA}" destId="{D013F250-C75D-4491-81A6-A06F1E58AC65}" srcOrd="29" destOrd="0" presId="urn:microsoft.com/office/officeart/2005/8/layout/default"/>
    <dgm:cxn modelId="{C2147738-361C-44A1-8224-26847C5999F0}" type="presParOf" srcId="{C8230583-381E-4D48-B11B-1F317EE163EA}" destId="{3FB04FB5-1D24-4F18-8DA6-63AC45C002EB}" srcOrd="30" destOrd="0" presId="urn:microsoft.com/office/officeart/2005/8/layout/default"/>
    <dgm:cxn modelId="{E3E116A4-EEFB-44FB-B4FF-3B45F08DD972}" type="presParOf" srcId="{C8230583-381E-4D48-B11B-1F317EE163EA}" destId="{8F94AF5C-E797-40CB-B9AA-48B3B55C0411}" srcOrd="31" destOrd="0" presId="urn:microsoft.com/office/officeart/2005/8/layout/default"/>
    <dgm:cxn modelId="{BBD4749F-8101-41DE-9D25-241413045FD0}" type="presParOf" srcId="{C8230583-381E-4D48-B11B-1F317EE163EA}" destId="{AA580431-8331-487E-8241-770C7EDE7AAE}" srcOrd="32" destOrd="0" presId="urn:microsoft.com/office/officeart/2005/8/layout/default"/>
    <dgm:cxn modelId="{8DAF64EE-5E65-4F5F-905B-98EA98547830}" type="presParOf" srcId="{C8230583-381E-4D48-B11B-1F317EE163EA}" destId="{0C073039-8249-40A8-B10B-F16D3CBC16BF}" srcOrd="33" destOrd="0" presId="urn:microsoft.com/office/officeart/2005/8/layout/default"/>
    <dgm:cxn modelId="{79CB9686-574B-4DFC-8425-92C634EB4EC2}" type="presParOf" srcId="{C8230583-381E-4D48-B11B-1F317EE163EA}" destId="{772D7567-28B4-49BC-B2A7-FB12F1AD3B59}" srcOrd="3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601CEE4D-84A0-4BCB-9EFF-55C6A4A6D943}" type="doc">
      <dgm:prSet loTypeId="urn:microsoft.com/office/officeart/2005/8/layout/vProcess5" loCatId="process" qsTypeId="urn:microsoft.com/office/officeart/2005/8/quickstyle/simple5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7F99082A-961B-4EC0-8F5B-5A7C786C8F82}">
      <dgm:prSet/>
      <dgm:spPr/>
      <dgm:t>
        <a:bodyPr/>
        <a:lstStyle/>
        <a:p>
          <a:pPr>
            <a:defRPr cap="all"/>
          </a:pPr>
          <a:r>
            <a:rPr lang="en-US" b="1" u="sng" dirty="0"/>
            <a:t>Explanatory variable: </a:t>
          </a:r>
        </a:p>
        <a:p>
          <a:pPr>
            <a:defRPr cap="all"/>
          </a:pPr>
          <a:r>
            <a:rPr lang="en-US" dirty="0"/>
            <a:t>Numbers of POIs located nearby the hotel</a:t>
          </a:r>
        </a:p>
      </dgm:t>
    </dgm:pt>
    <dgm:pt modelId="{0BC9BF5D-98C7-4DE4-B9F8-241CB66CAA74}" type="parTrans" cxnId="{E438F9A4-6F41-4CA7-9C20-3B1BE48FAECA}">
      <dgm:prSet/>
      <dgm:spPr/>
      <dgm:t>
        <a:bodyPr/>
        <a:lstStyle/>
        <a:p>
          <a:endParaRPr lang="en-US"/>
        </a:p>
      </dgm:t>
    </dgm:pt>
    <dgm:pt modelId="{72C0AA34-5A33-43AC-A374-9836CE44B15C}" type="sibTrans" cxnId="{E438F9A4-6F41-4CA7-9C20-3B1BE48FAECA}">
      <dgm:prSet/>
      <dgm:spPr/>
      <dgm:t>
        <a:bodyPr/>
        <a:lstStyle/>
        <a:p>
          <a:endParaRPr lang="en-US"/>
        </a:p>
      </dgm:t>
    </dgm:pt>
    <dgm:pt modelId="{CE3E87A5-A4EB-4111-AE78-4BE0EB173CF6}">
      <dgm:prSet/>
      <dgm:spPr/>
      <dgm:t>
        <a:bodyPr/>
        <a:lstStyle/>
        <a:p>
          <a:pPr>
            <a:defRPr cap="all"/>
          </a:pPr>
          <a:r>
            <a:rPr lang="en-US" b="1" u="sng" dirty="0"/>
            <a:t>Response variable: </a:t>
          </a:r>
        </a:p>
        <a:p>
          <a:pPr>
            <a:defRPr cap="all"/>
          </a:pPr>
          <a:r>
            <a:rPr lang="en-US" dirty="0"/>
            <a:t>Customer’s satisfaction level in a form of google rating</a:t>
          </a:r>
        </a:p>
      </dgm:t>
    </dgm:pt>
    <dgm:pt modelId="{D6D0A938-2FEB-49F3-931A-E6C5B223B281}" type="parTrans" cxnId="{7F77D657-4ECB-444A-96B3-68EF9FA85598}">
      <dgm:prSet/>
      <dgm:spPr/>
      <dgm:t>
        <a:bodyPr/>
        <a:lstStyle/>
        <a:p>
          <a:endParaRPr lang="en-US"/>
        </a:p>
      </dgm:t>
    </dgm:pt>
    <dgm:pt modelId="{79E6C8FB-84F3-41CB-AD3D-815DEAA549E6}" type="sibTrans" cxnId="{7F77D657-4ECB-444A-96B3-68EF9FA85598}">
      <dgm:prSet/>
      <dgm:spPr/>
      <dgm:t>
        <a:bodyPr/>
        <a:lstStyle/>
        <a:p>
          <a:endParaRPr lang="en-US"/>
        </a:p>
      </dgm:t>
    </dgm:pt>
    <dgm:pt modelId="{2A411176-C817-4A7F-9047-365B9664C6D1}" type="pres">
      <dgm:prSet presAssocID="{601CEE4D-84A0-4BCB-9EFF-55C6A4A6D943}" presName="outerComposite" presStyleCnt="0">
        <dgm:presLayoutVars>
          <dgm:chMax val="5"/>
          <dgm:dir/>
          <dgm:resizeHandles val="exact"/>
        </dgm:presLayoutVars>
      </dgm:prSet>
      <dgm:spPr/>
    </dgm:pt>
    <dgm:pt modelId="{2837E3B1-A6E4-4F6B-979F-B667A5CC19E2}" type="pres">
      <dgm:prSet presAssocID="{601CEE4D-84A0-4BCB-9EFF-55C6A4A6D943}" presName="dummyMaxCanvas" presStyleCnt="0">
        <dgm:presLayoutVars/>
      </dgm:prSet>
      <dgm:spPr/>
    </dgm:pt>
    <dgm:pt modelId="{1DBF2217-C837-4232-982B-FD3867C63E4E}" type="pres">
      <dgm:prSet presAssocID="{601CEE4D-84A0-4BCB-9EFF-55C6A4A6D943}" presName="TwoNodes_1" presStyleLbl="node1" presStyleIdx="0" presStyleCnt="2">
        <dgm:presLayoutVars>
          <dgm:bulletEnabled val="1"/>
        </dgm:presLayoutVars>
      </dgm:prSet>
      <dgm:spPr/>
    </dgm:pt>
    <dgm:pt modelId="{727805AC-6172-428A-87FD-D6D0D146E1BD}" type="pres">
      <dgm:prSet presAssocID="{601CEE4D-84A0-4BCB-9EFF-55C6A4A6D943}" presName="TwoNodes_2" presStyleLbl="node1" presStyleIdx="1" presStyleCnt="2">
        <dgm:presLayoutVars>
          <dgm:bulletEnabled val="1"/>
        </dgm:presLayoutVars>
      </dgm:prSet>
      <dgm:spPr/>
    </dgm:pt>
    <dgm:pt modelId="{3E842FFE-621B-4C57-8499-5D4A4B695535}" type="pres">
      <dgm:prSet presAssocID="{601CEE4D-84A0-4BCB-9EFF-55C6A4A6D943}" presName="TwoConn_1-2" presStyleLbl="fgAccFollowNode1" presStyleIdx="0" presStyleCnt="1">
        <dgm:presLayoutVars>
          <dgm:bulletEnabled val="1"/>
        </dgm:presLayoutVars>
      </dgm:prSet>
      <dgm:spPr/>
    </dgm:pt>
    <dgm:pt modelId="{5F79DCAD-2E98-4B7D-AA17-FB25EBCBF918}" type="pres">
      <dgm:prSet presAssocID="{601CEE4D-84A0-4BCB-9EFF-55C6A4A6D943}" presName="TwoNodes_1_text" presStyleLbl="node1" presStyleIdx="1" presStyleCnt="2">
        <dgm:presLayoutVars>
          <dgm:bulletEnabled val="1"/>
        </dgm:presLayoutVars>
      </dgm:prSet>
      <dgm:spPr/>
    </dgm:pt>
    <dgm:pt modelId="{1E565930-1F95-498C-87EB-4040652DE47B}" type="pres">
      <dgm:prSet presAssocID="{601CEE4D-84A0-4BCB-9EFF-55C6A4A6D943}" presName="TwoNodes_2_text" presStyleLbl="node1" presStyleIdx="1" presStyleCnt="2">
        <dgm:presLayoutVars>
          <dgm:bulletEnabled val="1"/>
        </dgm:presLayoutVars>
      </dgm:prSet>
      <dgm:spPr/>
    </dgm:pt>
  </dgm:ptLst>
  <dgm:cxnLst>
    <dgm:cxn modelId="{D4E0630B-65B2-45E0-8E35-058613593E00}" type="presOf" srcId="{7F99082A-961B-4EC0-8F5B-5A7C786C8F82}" destId="{5F79DCAD-2E98-4B7D-AA17-FB25EBCBF918}" srcOrd="1" destOrd="0" presId="urn:microsoft.com/office/officeart/2005/8/layout/vProcess5"/>
    <dgm:cxn modelId="{68F30D21-B929-45E3-BB41-B3EC196B029F}" type="presOf" srcId="{CE3E87A5-A4EB-4111-AE78-4BE0EB173CF6}" destId="{727805AC-6172-428A-87FD-D6D0D146E1BD}" srcOrd="0" destOrd="0" presId="urn:microsoft.com/office/officeart/2005/8/layout/vProcess5"/>
    <dgm:cxn modelId="{85F2555F-506C-443A-BA33-9AFD6B08B394}" type="presOf" srcId="{CE3E87A5-A4EB-4111-AE78-4BE0EB173CF6}" destId="{1E565930-1F95-498C-87EB-4040652DE47B}" srcOrd="1" destOrd="0" presId="urn:microsoft.com/office/officeart/2005/8/layout/vProcess5"/>
    <dgm:cxn modelId="{7F77D657-4ECB-444A-96B3-68EF9FA85598}" srcId="{601CEE4D-84A0-4BCB-9EFF-55C6A4A6D943}" destId="{CE3E87A5-A4EB-4111-AE78-4BE0EB173CF6}" srcOrd="1" destOrd="0" parTransId="{D6D0A938-2FEB-49F3-931A-E6C5B223B281}" sibTransId="{79E6C8FB-84F3-41CB-AD3D-815DEAA549E6}"/>
    <dgm:cxn modelId="{F7DC0586-2D94-4104-B30F-8DD41684798C}" type="presOf" srcId="{7F99082A-961B-4EC0-8F5B-5A7C786C8F82}" destId="{1DBF2217-C837-4232-982B-FD3867C63E4E}" srcOrd="0" destOrd="0" presId="urn:microsoft.com/office/officeart/2005/8/layout/vProcess5"/>
    <dgm:cxn modelId="{E438F9A4-6F41-4CA7-9C20-3B1BE48FAECA}" srcId="{601CEE4D-84A0-4BCB-9EFF-55C6A4A6D943}" destId="{7F99082A-961B-4EC0-8F5B-5A7C786C8F82}" srcOrd="0" destOrd="0" parTransId="{0BC9BF5D-98C7-4DE4-B9F8-241CB66CAA74}" sibTransId="{72C0AA34-5A33-43AC-A374-9836CE44B15C}"/>
    <dgm:cxn modelId="{030B50C9-44A5-4644-A85F-B60C63576798}" type="presOf" srcId="{72C0AA34-5A33-43AC-A374-9836CE44B15C}" destId="{3E842FFE-621B-4C57-8499-5D4A4B695535}" srcOrd="0" destOrd="0" presId="urn:microsoft.com/office/officeart/2005/8/layout/vProcess5"/>
    <dgm:cxn modelId="{7A0FCAF9-A083-4D1D-93FD-966DAE51B895}" type="presOf" srcId="{601CEE4D-84A0-4BCB-9EFF-55C6A4A6D943}" destId="{2A411176-C817-4A7F-9047-365B9664C6D1}" srcOrd="0" destOrd="0" presId="urn:microsoft.com/office/officeart/2005/8/layout/vProcess5"/>
    <dgm:cxn modelId="{BD3CBCE6-8F45-43BE-93A4-0A23030FB7C6}" type="presParOf" srcId="{2A411176-C817-4A7F-9047-365B9664C6D1}" destId="{2837E3B1-A6E4-4F6B-979F-B667A5CC19E2}" srcOrd="0" destOrd="0" presId="urn:microsoft.com/office/officeart/2005/8/layout/vProcess5"/>
    <dgm:cxn modelId="{C5FBBF42-FE24-4597-95A8-E36BF0E77905}" type="presParOf" srcId="{2A411176-C817-4A7F-9047-365B9664C6D1}" destId="{1DBF2217-C837-4232-982B-FD3867C63E4E}" srcOrd="1" destOrd="0" presId="urn:microsoft.com/office/officeart/2005/8/layout/vProcess5"/>
    <dgm:cxn modelId="{7F644029-C774-48B5-BA17-90E62056EEFA}" type="presParOf" srcId="{2A411176-C817-4A7F-9047-365B9664C6D1}" destId="{727805AC-6172-428A-87FD-D6D0D146E1BD}" srcOrd="2" destOrd="0" presId="urn:microsoft.com/office/officeart/2005/8/layout/vProcess5"/>
    <dgm:cxn modelId="{AED8113C-6FCE-4FF2-99C0-88FC85F494F5}" type="presParOf" srcId="{2A411176-C817-4A7F-9047-365B9664C6D1}" destId="{3E842FFE-621B-4C57-8499-5D4A4B695535}" srcOrd="3" destOrd="0" presId="urn:microsoft.com/office/officeart/2005/8/layout/vProcess5"/>
    <dgm:cxn modelId="{3744A83D-DD45-4C1F-A6E9-F1EEC156237F}" type="presParOf" srcId="{2A411176-C817-4A7F-9047-365B9664C6D1}" destId="{5F79DCAD-2E98-4B7D-AA17-FB25EBCBF918}" srcOrd="4" destOrd="0" presId="urn:microsoft.com/office/officeart/2005/8/layout/vProcess5"/>
    <dgm:cxn modelId="{70AA437C-22D6-4AAF-A979-28303E181BAF}" type="presParOf" srcId="{2A411176-C817-4A7F-9047-365B9664C6D1}" destId="{1E565930-1F95-498C-87EB-4040652DE47B}" srcOrd="5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D07D0BE6-5C80-4D1E-BFF6-D9AF2F5ECD08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accent0_3" csCatId="mainScheme" phldr="1"/>
      <dgm:spPr/>
      <dgm:t>
        <a:bodyPr/>
        <a:lstStyle/>
        <a:p>
          <a:endParaRPr lang="en-US"/>
        </a:p>
      </dgm:t>
    </dgm:pt>
    <dgm:pt modelId="{38FF41F6-98C4-4A85-AC6A-87180BFC6625}">
      <dgm:prSet/>
      <dgm:spPr/>
      <dgm:t>
        <a:bodyPr/>
        <a:lstStyle/>
        <a:p>
          <a:pPr>
            <a:defRPr cap="all"/>
          </a:pPr>
          <a:r>
            <a:rPr lang="en-US" dirty="0"/>
            <a:t>Total records: </a:t>
          </a:r>
        </a:p>
        <a:p>
          <a:pPr>
            <a:defRPr cap="all"/>
          </a:pPr>
          <a:r>
            <a:rPr lang="en-US" dirty="0"/>
            <a:t>201 data</a:t>
          </a:r>
        </a:p>
      </dgm:t>
    </dgm:pt>
    <dgm:pt modelId="{DF2CF566-AF10-4C30-BCB2-1FE1C1AC362F}" type="parTrans" cxnId="{08ABF28D-FA46-482B-A2FA-797050BC7A69}">
      <dgm:prSet/>
      <dgm:spPr/>
      <dgm:t>
        <a:bodyPr/>
        <a:lstStyle/>
        <a:p>
          <a:endParaRPr lang="en-US"/>
        </a:p>
      </dgm:t>
    </dgm:pt>
    <dgm:pt modelId="{50E654F3-A8B6-481D-B7E3-E6BEFB7C6BF0}" type="sibTrans" cxnId="{08ABF28D-FA46-482B-A2FA-797050BC7A69}">
      <dgm:prSet/>
      <dgm:spPr/>
      <dgm:t>
        <a:bodyPr/>
        <a:lstStyle/>
        <a:p>
          <a:endParaRPr lang="en-US"/>
        </a:p>
      </dgm:t>
    </dgm:pt>
    <dgm:pt modelId="{B4C8444A-230F-4B4D-9AF1-66E97166E4FF}">
      <dgm:prSet/>
      <dgm:spPr/>
      <dgm:t>
        <a:bodyPr/>
        <a:lstStyle/>
        <a:p>
          <a:pPr>
            <a:defRPr cap="all"/>
          </a:pPr>
          <a:r>
            <a:rPr lang="en-US" dirty="0"/>
            <a:t>Train set: </a:t>
          </a:r>
        </a:p>
        <a:p>
          <a:pPr>
            <a:defRPr cap="all"/>
          </a:pPr>
          <a:r>
            <a:rPr lang="en-US" dirty="0"/>
            <a:t>140 records</a:t>
          </a:r>
        </a:p>
      </dgm:t>
    </dgm:pt>
    <dgm:pt modelId="{0774A1BD-681C-47E6-8608-7F841B96931F}" type="parTrans" cxnId="{C3427B52-F88C-4585-8C1B-06F29FE35C9E}">
      <dgm:prSet/>
      <dgm:spPr/>
      <dgm:t>
        <a:bodyPr/>
        <a:lstStyle/>
        <a:p>
          <a:endParaRPr lang="en-US"/>
        </a:p>
      </dgm:t>
    </dgm:pt>
    <dgm:pt modelId="{C9588C06-BFD5-498A-A458-90CC1C4C4C49}" type="sibTrans" cxnId="{C3427B52-F88C-4585-8C1B-06F29FE35C9E}">
      <dgm:prSet/>
      <dgm:spPr/>
      <dgm:t>
        <a:bodyPr/>
        <a:lstStyle/>
        <a:p>
          <a:endParaRPr lang="en-US"/>
        </a:p>
      </dgm:t>
    </dgm:pt>
    <dgm:pt modelId="{E99AA9C5-F911-4EE7-B669-4A6D2217E948}">
      <dgm:prSet/>
      <dgm:spPr/>
      <dgm:t>
        <a:bodyPr/>
        <a:lstStyle/>
        <a:p>
          <a:pPr>
            <a:defRPr cap="all"/>
          </a:pPr>
          <a:r>
            <a:rPr lang="en-US" dirty="0"/>
            <a:t>Test set: </a:t>
          </a:r>
        </a:p>
        <a:p>
          <a:pPr>
            <a:defRPr cap="all"/>
          </a:pPr>
          <a:r>
            <a:rPr lang="en-US" dirty="0"/>
            <a:t>61 records</a:t>
          </a:r>
        </a:p>
      </dgm:t>
    </dgm:pt>
    <dgm:pt modelId="{D13B66F2-4F42-425B-A8CF-90AEA0167DD4}" type="parTrans" cxnId="{DBCAA5A6-D532-4EA9-8B3B-BBB66ECF7013}">
      <dgm:prSet/>
      <dgm:spPr/>
      <dgm:t>
        <a:bodyPr/>
        <a:lstStyle/>
        <a:p>
          <a:endParaRPr lang="en-US"/>
        </a:p>
      </dgm:t>
    </dgm:pt>
    <dgm:pt modelId="{68E72CBD-F2E3-4693-85FF-212A2F050EA2}" type="sibTrans" cxnId="{DBCAA5A6-D532-4EA9-8B3B-BBB66ECF7013}">
      <dgm:prSet/>
      <dgm:spPr/>
      <dgm:t>
        <a:bodyPr/>
        <a:lstStyle/>
        <a:p>
          <a:endParaRPr lang="en-US"/>
        </a:p>
      </dgm:t>
    </dgm:pt>
    <dgm:pt modelId="{FC22C0F4-2F22-4C89-92BE-862608C14C34}" type="pres">
      <dgm:prSet presAssocID="{D07D0BE6-5C80-4D1E-BFF6-D9AF2F5ECD08}" presName="root" presStyleCnt="0">
        <dgm:presLayoutVars>
          <dgm:dir/>
          <dgm:resizeHandles val="exact"/>
        </dgm:presLayoutVars>
      </dgm:prSet>
      <dgm:spPr/>
    </dgm:pt>
    <dgm:pt modelId="{51E8C622-DDCB-4694-B57D-2CAC8C511C31}" type="pres">
      <dgm:prSet presAssocID="{38FF41F6-98C4-4A85-AC6A-87180BFC6625}" presName="compNode" presStyleCnt="0"/>
      <dgm:spPr/>
    </dgm:pt>
    <dgm:pt modelId="{9E82B1E5-0CE8-4E24-907B-468C96840A69}" type="pres">
      <dgm:prSet presAssocID="{38FF41F6-98C4-4A85-AC6A-87180BFC6625}" presName="iconBgRect" presStyleLbl="bgShp" presStyleIdx="0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EC715CCE-E3F4-4219-A397-4A9BA3C3279B}" type="pres">
      <dgm:prSet presAssocID="{38FF41F6-98C4-4A85-AC6A-87180BFC6625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786F305C-7D0C-476C-9A71-341A23CFEF84}" type="pres">
      <dgm:prSet presAssocID="{38FF41F6-98C4-4A85-AC6A-87180BFC6625}" presName="spaceRect" presStyleCnt="0"/>
      <dgm:spPr/>
    </dgm:pt>
    <dgm:pt modelId="{F8A2566E-786A-4D93-BA6E-D68CE91C736A}" type="pres">
      <dgm:prSet presAssocID="{38FF41F6-98C4-4A85-AC6A-87180BFC6625}" presName="textRect" presStyleLbl="revTx" presStyleIdx="0" presStyleCnt="3">
        <dgm:presLayoutVars>
          <dgm:chMax val="1"/>
          <dgm:chPref val="1"/>
        </dgm:presLayoutVars>
      </dgm:prSet>
      <dgm:spPr/>
    </dgm:pt>
    <dgm:pt modelId="{47F8F630-24B1-466D-905E-53F5020CF3CC}" type="pres">
      <dgm:prSet presAssocID="{50E654F3-A8B6-481D-B7E3-E6BEFB7C6BF0}" presName="sibTrans" presStyleCnt="0"/>
      <dgm:spPr/>
    </dgm:pt>
    <dgm:pt modelId="{C9F4A455-4D51-4649-BE24-6DF8F4AABD97}" type="pres">
      <dgm:prSet presAssocID="{B4C8444A-230F-4B4D-9AF1-66E97166E4FF}" presName="compNode" presStyleCnt="0"/>
      <dgm:spPr/>
    </dgm:pt>
    <dgm:pt modelId="{0F2DA2B6-19DB-4394-A75A-3948B37D0140}" type="pres">
      <dgm:prSet presAssocID="{B4C8444A-230F-4B4D-9AF1-66E97166E4FF}" presName="iconBgRect" presStyleLbl="bgShp" presStyleIdx="1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A3829C9D-41AD-42B6-9E38-93011D1DCB45}" type="pres">
      <dgm:prSet presAssocID="{B4C8444A-230F-4B4D-9AF1-66E97166E4FF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609FF331-81A4-437C-A236-91249560D991}" type="pres">
      <dgm:prSet presAssocID="{B4C8444A-230F-4B4D-9AF1-66E97166E4FF}" presName="spaceRect" presStyleCnt="0"/>
      <dgm:spPr/>
    </dgm:pt>
    <dgm:pt modelId="{294AFC6E-71F0-4B61-BA7C-AEA898E5EA13}" type="pres">
      <dgm:prSet presAssocID="{B4C8444A-230F-4B4D-9AF1-66E97166E4FF}" presName="textRect" presStyleLbl="revTx" presStyleIdx="1" presStyleCnt="3">
        <dgm:presLayoutVars>
          <dgm:chMax val="1"/>
          <dgm:chPref val="1"/>
        </dgm:presLayoutVars>
      </dgm:prSet>
      <dgm:spPr/>
    </dgm:pt>
    <dgm:pt modelId="{93F48803-DE0A-43EB-B89F-31B7D305AA7F}" type="pres">
      <dgm:prSet presAssocID="{C9588C06-BFD5-498A-A458-90CC1C4C4C49}" presName="sibTrans" presStyleCnt="0"/>
      <dgm:spPr/>
    </dgm:pt>
    <dgm:pt modelId="{9A32E9F8-C8A3-4DB6-88D4-E961BAD5ED76}" type="pres">
      <dgm:prSet presAssocID="{E99AA9C5-F911-4EE7-B669-4A6D2217E948}" presName="compNode" presStyleCnt="0"/>
      <dgm:spPr/>
    </dgm:pt>
    <dgm:pt modelId="{532A2A48-8D9D-4F2E-9AB6-1B0B32C3BFFB}" type="pres">
      <dgm:prSet presAssocID="{E99AA9C5-F911-4EE7-B669-4A6D2217E948}" presName="iconBgRect" presStyleLbl="bgShp" presStyleIdx="2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B420452D-C2EB-4A86-BCCB-C3FF89ACDA47}" type="pres">
      <dgm:prSet presAssocID="{E99AA9C5-F911-4EE7-B669-4A6D2217E948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2BC709F3-26C5-4F3F-A550-FA206BDF8309}" type="pres">
      <dgm:prSet presAssocID="{E99AA9C5-F911-4EE7-B669-4A6D2217E948}" presName="spaceRect" presStyleCnt="0"/>
      <dgm:spPr/>
    </dgm:pt>
    <dgm:pt modelId="{966FDBA2-AD12-4FD6-97AC-B49E00E2DC3B}" type="pres">
      <dgm:prSet presAssocID="{E99AA9C5-F911-4EE7-B669-4A6D2217E948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28270A12-DA6B-434A-BC8F-46E52C5E086E}" type="presOf" srcId="{D07D0BE6-5C80-4D1E-BFF6-D9AF2F5ECD08}" destId="{FC22C0F4-2F22-4C89-92BE-862608C14C34}" srcOrd="0" destOrd="0" presId="urn:microsoft.com/office/officeart/2018/5/layout/IconLeafLabelList"/>
    <dgm:cxn modelId="{470AF84B-C98F-4F35-BAAA-3616BE2F81AD}" type="presOf" srcId="{38FF41F6-98C4-4A85-AC6A-87180BFC6625}" destId="{F8A2566E-786A-4D93-BA6E-D68CE91C736A}" srcOrd="0" destOrd="0" presId="urn:microsoft.com/office/officeart/2018/5/layout/IconLeafLabelList"/>
    <dgm:cxn modelId="{C3427B52-F88C-4585-8C1B-06F29FE35C9E}" srcId="{D07D0BE6-5C80-4D1E-BFF6-D9AF2F5ECD08}" destId="{B4C8444A-230F-4B4D-9AF1-66E97166E4FF}" srcOrd="1" destOrd="0" parTransId="{0774A1BD-681C-47E6-8608-7F841B96931F}" sibTransId="{C9588C06-BFD5-498A-A458-90CC1C4C4C49}"/>
    <dgm:cxn modelId="{DAA2C98A-F29D-421F-BAFC-B2AB26336540}" type="presOf" srcId="{E99AA9C5-F911-4EE7-B669-4A6D2217E948}" destId="{966FDBA2-AD12-4FD6-97AC-B49E00E2DC3B}" srcOrd="0" destOrd="0" presId="urn:microsoft.com/office/officeart/2018/5/layout/IconLeafLabelList"/>
    <dgm:cxn modelId="{08ABF28D-FA46-482B-A2FA-797050BC7A69}" srcId="{D07D0BE6-5C80-4D1E-BFF6-D9AF2F5ECD08}" destId="{38FF41F6-98C4-4A85-AC6A-87180BFC6625}" srcOrd="0" destOrd="0" parTransId="{DF2CF566-AF10-4C30-BCB2-1FE1C1AC362F}" sibTransId="{50E654F3-A8B6-481D-B7E3-E6BEFB7C6BF0}"/>
    <dgm:cxn modelId="{DBCAA5A6-D532-4EA9-8B3B-BBB66ECF7013}" srcId="{D07D0BE6-5C80-4D1E-BFF6-D9AF2F5ECD08}" destId="{E99AA9C5-F911-4EE7-B669-4A6D2217E948}" srcOrd="2" destOrd="0" parTransId="{D13B66F2-4F42-425B-A8CF-90AEA0167DD4}" sibTransId="{68E72CBD-F2E3-4693-85FF-212A2F050EA2}"/>
    <dgm:cxn modelId="{3AEEDCB1-102D-4D41-B00B-F7662AAC4D9C}" type="presOf" srcId="{B4C8444A-230F-4B4D-9AF1-66E97166E4FF}" destId="{294AFC6E-71F0-4B61-BA7C-AEA898E5EA13}" srcOrd="0" destOrd="0" presId="urn:microsoft.com/office/officeart/2018/5/layout/IconLeafLabelList"/>
    <dgm:cxn modelId="{748833FD-4718-4481-8C83-2671F3C579AE}" type="presParOf" srcId="{FC22C0F4-2F22-4C89-92BE-862608C14C34}" destId="{51E8C622-DDCB-4694-B57D-2CAC8C511C31}" srcOrd="0" destOrd="0" presId="urn:microsoft.com/office/officeart/2018/5/layout/IconLeafLabelList"/>
    <dgm:cxn modelId="{B5656714-1013-4217-AE3C-21B38096A45B}" type="presParOf" srcId="{51E8C622-DDCB-4694-B57D-2CAC8C511C31}" destId="{9E82B1E5-0CE8-4E24-907B-468C96840A69}" srcOrd="0" destOrd="0" presId="urn:microsoft.com/office/officeart/2018/5/layout/IconLeafLabelList"/>
    <dgm:cxn modelId="{2813A8CC-5D02-4E48-B57E-DEC006028943}" type="presParOf" srcId="{51E8C622-DDCB-4694-B57D-2CAC8C511C31}" destId="{EC715CCE-E3F4-4219-A397-4A9BA3C3279B}" srcOrd="1" destOrd="0" presId="urn:microsoft.com/office/officeart/2018/5/layout/IconLeafLabelList"/>
    <dgm:cxn modelId="{3C0ACB3B-F7B3-4546-B995-3E0FAD440EC1}" type="presParOf" srcId="{51E8C622-DDCB-4694-B57D-2CAC8C511C31}" destId="{786F305C-7D0C-476C-9A71-341A23CFEF84}" srcOrd="2" destOrd="0" presId="urn:microsoft.com/office/officeart/2018/5/layout/IconLeafLabelList"/>
    <dgm:cxn modelId="{39BAE98D-C7FF-4BCF-BF18-84DA2AC63F16}" type="presParOf" srcId="{51E8C622-DDCB-4694-B57D-2CAC8C511C31}" destId="{F8A2566E-786A-4D93-BA6E-D68CE91C736A}" srcOrd="3" destOrd="0" presId="urn:microsoft.com/office/officeart/2018/5/layout/IconLeafLabelList"/>
    <dgm:cxn modelId="{CB2D715D-C974-4156-9428-E88BB6523A68}" type="presParOf" srcId="{FC22C0F4-2F22-4C89-92BE-862608C14C34}" destId="{47F8F630-24B1-466D-905E-53F5020CF3CC}" srcOrd="1" destOrd="0" presId="urn:microsoft.com/office/officeart/2018/5/layout/IconLeafLabelList"/>
    <dgm:cxn modelId="{DAC119C1-4B38-4E99-B36B-3CAEC645A85C}" type="presParOf" srcId="{FC22C0F4-2F22-4C89-92BE-862608C14C34}" destId="{C9F4A455-4D51-4649-BE24-6DF8F4AABD97}" srcOrd="2" destOrd="0" presId="urn:microsoft.com/office/officeart/2018/5/layout/IconLeafLabelList"/>
    <dgm:cxn modelId="{B9892150-A465-42D4-9FC2-C2CE40610BD8}" type="presParOf" srcId="{C9F4A455-4D51-4649-BE24-6DF8F4AABD97}" destId="{0F2DA2B6-19DB-4394-A75A-3948B37D0140}" srcOrd="0" destOrd="0" presId="urn:microsoft.com/office/officeart/2018/5/layout/IconLeafLabelList"/>
    <dgm:cxn modelId="{E9DBD868-CF2E-46E4-B3BC-C945CD7FC0E8}" type="presParOf" srcId="{C9F4A455-4D51-4649-BE24-6DF8F4AABD97}" destId="{A3829C9D-41AD-42B6-9E38-93011D1DCB45}" srcOrd="1" destOrd="0" presId="urn:microsoft.com/office/officeart/2018/5/layout/IconLeafLabelList"/>
    <dgm:cxn modelId="{59ADEBC3-0C6F-4909-B670-2395CB172368}" type="presParOf" srcId="{C9F4A455-4D51-4649-BE24-6DF8F4AABD97}" destId="{609FF331-81A4-437C-A236-91249560D991}" srcOrd="2" destOrd="0" presId="urn:microsoft.com/office/officeart/2018/5/layout/IconLeafLabelList"/>
    <dgm:cxn modelId="{21B2566C-B8DB-4B80-A2C0-0ED86015A056}" type="presParOf" srcId="{C9F4A455-4D51-4649-BE24-6DF8F4AABD97}" destId="{294AFC6E-71F0-4B61-BA7C-AEA898E5EA13}" srcOrd="3" destOrd="0" presId="urn:microsoft.com/office/officeart/2018/5/layout/IconLeafLabelList"/>
    <dgm:cxn modelId="{DFD22EDF-78C0-499B-AFC2-A5284B9F134E}" type="presParOf" srcId="{FC22C0F4-2F22-4C89-92BE-862608C14C34}" destId="{93F48803-DE0A-43EB-B89F-31B7D305AA7F}" srcOrd="3" destOrd="0" presId="urn:microsoft.com/office/officeart/2018/5/layout/IconLeafLabelList"/>
    <dgm:cxn modelId="{B8A0AC35-DA08-4CD2-B7E5-E08A6C1CF041}" type="presParOf" srcId="{FC22C0F4-2F22-4C89-92BE-862608C14C34}" destId="{9A32E9F8-C8A3-4DB6-88D4-E961BAD5ED76}" srcOrd="4" destOrd="0" presId="urn:microsoft.com/office/officeart/2018/5/layout/IconLeafLabelList"/>
    <dgm:cxn modelId="{1FB2DADF-D7EA-404C-9C60-D06B86BDC974}" type="presParOf" srcId="{9A32E9F8-C8A3-4DB6-88D4-E961BAD5ED76}" destId="{532A2A48-8D9D-4F2E-9AB6-1B0B32C3BFFB}" srcOrd="0" destOrd="0" presId="urn:microsoft.com/office/officeart/2018/5/layout/IconLeafLabelList"/>
    <dgm:cxn modelId="{507C25F6-722D-45F0-A68D-BEC7A4EB2925}" type="presParOf" srcId="{9A32E9F8-C8A3-4DB6-88D4-E961BAD5ED76}" destId="{B420452D-C2EB-4A86-BCCB-C3FF89ACDA47}" srcOrd="1" destOrd="0" presId="urn:microsoft.com/office/officeart/2018/5/layout/IconLeafLabelList"/>
    <dgm:cxn modelId="{89A54A7A-95FC-42D5-9D68-B739EBC26D6E}" type="presParOf" srcId="{9A32E9F8-C8A3-4DB6-88D4-E961BAD5ED76}" destId="{2BC709F3-26C5-4F3F-A550-FA206BDF8309}" srcOrd="2" destOrd="0" presId="urn:microsoft.com/office/officeart/2018/5/layout/IconLeafLabelList"/>
    <dgm:cxn modelId="{1802BB32-542B-4B5E-82E5-D50E3AA05FE0}" type="presParOf" srcId="{9A32E9F8-C8A3-4DB6-88D4-E961BAD5ED76}" destId="{966FDBA2-AD12-4FD6-97AC-B49E00E2DC3B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F2C018-ACDF-4AA6-B797-C0DE70A51ABD}">
      <dsp:nvSpPr>
        <dsp:cNvPr id="0" name=""/>
        <dsp:cNvSpPr/>
      </dsp:nvSpPr>
      <dsp:spPr>
        <a:xfrm>
          <a:off x="1747800" y="131950"/>
          <a:ext cx="1944000" cy="1944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FBE2029-5D35-49BE-9882-50AD97019398}">
      <dsp:nvSpPr>
        <dsp:cNvPr id="0" name=""/>
        <dsp:cNvSpPr/>
      </dsp:nvSpPr>
      <dsp:spPr>
        <a:xfrm>
          <a:off x="559800" y="2689387"/>
          <a:ext cx="4320000" cy="1530000"/>
        </a:xfrm>
        <a:prstGeom prst="rect">
          <a:avLst/>
        </a:prstGeom>
        <a:solidFill>
          <a:schemeClr val="bg1">
            <a:lumMod val="50000"/>
            <a:lumOff val="50000"/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Develop a classification machine learning model to find promising location to open a new VHO franchise.</a:t>
          </a:r>
        </a:p>
      </dsp:txBody>
      <dsp:txXfrm>
        <a:off x="559800" y="2689387"/>
        <a:ext cx="4320000" cy="1530000"/>
      </dsp:txXfrm>
    </dsp:sp>
    <dsp:sp modelId="{365904E8-53A3-42DF-8AB9-D13715B115F3}">
      <dsp:nvSpPr>
        <dsp:cNvPr id="0" name=""/>
        <dsp:cNvSpPr/>
      </dsp:nvSpPr>
      <dsp:spPr>
        <a:xfrm>
          <a:off x="6823800" y="131950"/>
          <a:ext cx="1944000" cy="1944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96C375-B104-46B5-B7CC-EB2AF6361E24}">
      <dsp:nvSpPr>
        <dsp:cNvPr id="0" name=""/>
        <dsp:cNvSpPr/>
      </dsp:nvSpPr>
      <dsp:spPr>
        <a:xfrm>
          <a:off x="5635800" y="2689387"/>
          <a:ext cx="4320000" cy="1530000"/>
        </a:xfrm>
        <a:prstGeom prst="rect">
          <a:avLst/>
        </a:prstGeom>
        <a:solidFill>
          <a:schemeClr val="bg1">
            <a:lumMod val="50000"/>
            <a:lumOff val="50000"/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Create clusters of potential locations within South Jakarta area</a:t>
          </a:r>
        </a:p>
      </dsp:txBody>
      <dsp:txXfrm>
        <a:off x="5635800" y="2689387"/>
        <a:ext cx="4320000" cy="1530000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D470511-9262-400C-8D0E-26FD2B5B1B3A}">
      <dsp:nvSpPr>
        <dsp:cNvPr id="0" name=""/>
        <dsp:cNvSpPr/>
      </dsp:nvSpPr>
      <dsp:spPr>
        <a:xfrm>
          <a:off x="2241532" y="1200437"/>
          <a:ext cx="48488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84885" y="45720"/>
              </a:lnTo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>
            <a:solidFill>
              <a:schemeClr val="bg1"/>
            </a:solidFill>
          </a:endParaRPr>
        </a:p>
      </dsp:txBody>
      <dsp:txXfrm>
        <a:off x="2471087" y="1243579"/>
        <a:ext cx="25774" cy="5154"/>
      </dsp:txXfrm>
    </dsp:sp>
    <dsp:sp modelId="{0A1F5BEA-DE5B-4328-A2BB-EE639643B4BF}">
      <dsp:nvSpPr>
        <dsp:cNvPr id="0" name=""/>
        <dsp:cNvSpPr/>
      </dsp:nvSpPr>
      <dsp:spPr>
        <a:xfrm>
          <a:off x="2092" y="573785"/>
          <a:ext cx="2241239" cy="134474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bg1"/>
              </a:solidFill>
            </a:rPr>
            <a:t>Generate points for location candidates within the area of observation.</a:t>
          </a:r>
        </a:p>
      </dsp:txBody>
      <dsp:txXfrm>
        <a:off x="2092" y="573785"/>
        <a:ext cx="2241239" cy="1344743"/>
      </dsp:txXfrm>
    </dsp:sp>
    <dsp:sp modelId="{45DA86EF-CE2B-4AE4-ADDE-CD7758249EDA}">
      <dsp:nvSpPr>
        <dsp:cNvPr id="0" name=""/>
        <dsp:cNvSpPr/>
      </dsp:nvSpPr>
      <dsp:spPr>
        <a:xfrm>
          <a:off x="4998257" y="1200437"/>
          <a:ext cx="48488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84885" y="45720"/>
              </a:lnTo>
            </a:path>
          </a:pathLst>
        </a:custGeom>
        <a:noFill/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>
            <a:solidFill>
              <a:schemeClr val="bg1"/>
            </a:solidFill>
          </a:endParaRPr>
        </a:p>
      </dsp:txBody>
      <dsp:txXfrm>
        <a:off x="5227812" y="1243579"/>
        <a:ext cx="25774" cy="5154"/>
      </dsp:txXfrm>
    </dsp:sp>
    <dsp:sp modelId="{8AA9A354-0A95-481F-B556-698694D9B98F}">
      <dsp:nvSpPr>
        <dsp:cNvPr id="0" name=""/>
        <dsp:cNvSpPr/>
      </dsp:nvSpPr>
      <dsp:spPr>
        <a:xfrm>
          <a:off x="2758817" y="573785"/>
          <a:ext cx="2241239" cy="1344743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bg1"/>
              </a:solidFill>
            </a:rPr>
            <a:t>Count nearby POIs for each points.</a:t>
          </a:r>
        </a:p>
      </dsp:txBody>
      <dsp:txXfrm>
        <a:off x="2758817" y="573785"/>
        <a:ext cx="2241239" cy="1344743"/>
      </dsp:txXfrm>
    </dsp:sp>
    <dsp:sp modelId="{A0DCF3EA-F8A6-4CB9-AF0D-63DACBBE18D3}">
      <dsp:nvSpPr>
        <dsp:cNvPr id="0" name=""/>
        <dsp:cNvSpPr/>
      </dsp:nvSpPr>
      <dsp:spPr>
        <a:xfrm>
          <a:off x="7754982" y="1200437"/>
          <a:ext cx="48488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84885" y="45720"/>
              </a:lnTo>
            </a:path>
          </a:pathLst>
        </a:custGeom>
        <a:noFill/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>
            <a:solidFill>
              <a:schemeClr val="bg1"/>
            </a:solidFill>
          </a:endParaRPr>
        </a:p>
      </dsp:txBody>
      <dsp:txXfrm>
        <a:off x="7984537" y="1243579"/>
        <a:ext cx="25774" cy="5154"/>
      </dsp:txXfrm>
    </dsp:sp>
    <dsp:sp modelId="{30FABE0C-B5B9-4536-AF47-D7E542AC4926}">
      <dsp:nvSpPr>
        <dsp:cNvPr id="0" name=""/>
        <dsp:cNvSpPr/>
      </dsp:nvSpPr>
      <dsp:spPr>
        <a:xfrm>
          <a:off x="5515542" y="573785"/>
          <a:ext cx="2241239" cy="1344743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bg1"/>
              </a:solidFill>
            </a:rPr>
            <a:t>Use the K-Means clustering model to predict the ratings.</a:t>
          </a:r>
        </a:p>
      </dsp:txBody>
      <dsp:txXfrm>
        <a:off x="5515542" y="573785"/>
        <a:ext cx="2241239" cy="1344743"/>
      </dsp:txXfrm>
    </dsp:sp>
    <dsp:sp modelId="{45A0C014-AF40-46A8-B9AB-AEBA8E06ACFC}">
      <dsp:nvSpPr>
        <dsp:cNvPr id="0" name=""/>
        <dsp:cNvSpPr/>
      </dsp:nvSpPr>
      <dsp:spPr>
        <a:xfrm>
          <a:off x="1122712" y="1916729"/>
          <a:ext cx="8270175" cy="484885"/>
        </a:xfrm>
        <a:custGeom>
          <a:avLst/>
          <a:gdLst/>
          <a:ahLst/>
          <a:cxnLst/>
          <a:rect l="0" t="0" r="0" b="0"/>
          <a:pathLst>
            <a:path>
              <a:moveTo>
                <a:pt x="8270175" y="0"/>
              </a:moveTo>
              <a:lnTo>
                <a:pt x="8270175" y="259542"/>
              </a:lnTo>
              <a:lnTo>
                <a:pt x="0" y="259542"/>
              </a:lnTo>
              <a:lnTo>
                <a:pt x="0" y="484885"/>
              </a:lnTo>
            </a:path>
          </a:pathLst>
        </a:custGeom>
        <a:noFill/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>
            <a:solidFill>
              <a:schemeClr val="bg1"/>
            </a:solidFill>
          </a:endParaRPr>
        </a:p>
      </dsp:txBody>
      <dsp:txXfrm>
        <a:off x="5050644" y="2156594"/>
        <a:ext cx="414311" cy="5154"/>
      </dsp:txXfrm>
    </dsp:sp>
    <dsp:sp modelId="{54B4BE16-51B1-45E6-A774-8EF303695662}">
      <dsp:nvSpPr>
        <dsp:cNvPr id="0" name=""/>
        <dsp:cNvSpPr/>
      </dsp:nvSpPr>
      <dsp:spPr>
        <a:xfrm>
          <a:off x="8272267" y="573785"/>
          <a:ext cx="2241239" cy="1344743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solidFill>
                <a:schemeClr val="bg1"/>
              </a:solidFill>
            </a:rPr>
            <a:t>Shortlist only points with high predicted rating</a:t>
          </a:r>
        </a:p>
      </dsp:txBody>
      <dsp:txXfrm>
        <a:off x="8272267" y="573785"/>
        <a:ext cx="2241239" cy="1344743"/>
      </dsp:txXfrm>
    </dsp:sp>
    <dsp:sp modelId="{6DD9DBF5-0864-4D76-BD42-3E191BC56EE1}">
      <dsp:nvSpPr>
        <dsp:cNvPr id="0" name=""/>
        <dsp:cNvSpPr/>
      </dsp:nvSpPr>
      <dsp:spPr>
        <a:xfrm>
          <a:off x="2241532" y="3060666"/>
          <a:ext cx="48488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84885" y="45720"/>
              </a:lnTo>
            </a:path>
          </a:pathLst>
        </a:custGeom>
        <a:noFill/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>
            <a:solidFill>
              <a:schemeClr val="bg1"/>
            </a:solidFill>
          </a:endParaRPr>
        </a:p>
      </dsp:txBody>
      <dsp:txXfrm>
        <a:off x="2471087" y="3103809"/>
        <a:ext cx="25774" cy="5154"/>
      </dsp:txXfrm>
    </dsp:sp>
    <dsp:sp modelId="{82A6A245-BE29-41AC-B013-091E84B4332A}">
      <dsp:nvSpPr>
        <dsp:cNvPr id="0" name=""/>
        <dsp:cNvSpPr/>
      </dsp:nvSpPr>
      <dsp:spPr>
        <a:xfrm>
          <a:off x="2092" y="2434014"/>
          <a:ext cx="2241239" cy="1344743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solidFill>
                <a:schemeClr val="bg1"/>
              </a:solidFill>
            </a:rPr>
            <a:t>Exclude points with existing hotel located within a radius of 750 meters.</a:t>
          </a:r>
        </a:p>
      </dsp:txBody>
      <dsp:txXfrm>
        <a:off x="2092" y="2434014"/>
        <a:ext cx="2241239" cy="1344743"/>
      </dsp:txXfrm>
    </dsp:sp>
    <dsp:sp modelId="{FC6E071B-D1CB-4CBF-898B-9988E82DC2E5}">
      <dsp:nvSpPr>
        <dsp:cNvPr id="0" name=""/>
        <dsp:cNvSpPr/>
      </dsp:nvSpPr>
      <dsp:spPr>
        <a:xfrm>
          <a:off x="4998257" y="3060666"/>
          <a:ext cx="48488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84885" y="45720"/>
              </a:lnTo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>
            <a:solidFill>
              <a:schemeClr val="bg1"/>
            </a:solidFill>
          </a:endParaRPr>
        </a:p>
      </dsp:txBody>
      <dsp:txXfrm>
        <a:off x="5227812" y="3103809"/>
        <a:ext cx="25774" cy="5154"/>
      </dsp:txXfrm>
    </dsp:sp>
    <dsp:sp modelId="{CDDE7D02-37E7-4ADB-AE38-9E8248C63B2B}">
      <dsp:nvSpPr>
        <dsp:cNvPr id="0" name=""/>
        <dsp:cNvSpPr/>
      </dsp:nvSpPr>
      <dsp:spPr>
        <a:xfrm>
          <a:off x="2758817" y="2434014"/>
          <a:ext cx="2241239" cy="134474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bg1"/>
              </a:solidFill>
            </a:rPr>
            <a:t>Create clusters of potential area.</a:t>
          </a:r>
        </a:p>
      </dsp:txBody>
      <dsp:txXfrm>
        <a:off x="2758817" y="2434014"/>
        <a:ext cx="2241239" cy="1344743"/>
      </dsp:txXfrm>
    </dsp:sp>
    <dsp:sp modelId="{FA0A109B-EEDC-46B0-B6A9-FF77AE1BA6B2}">
      <dsp:nvSpPr>
        <dsp:cNvPr id="0" name=""/>
        <dsp:cNvSpPr/>
      </dsp:nvSpPr>
      <dsp:spPr>
        <a:xfrm>
          <a:off x="7754982" y="3060666"/>
          <a:ext cx="48488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84885" y="45720"/>
              </a:lnTo>
            </a:path>
          </a:pathLst>
        </a:custGeom>
        <a:noFill/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>
            <a:solidFill>
              <a:schemeClr val="bg1"/>
            </a:solidFill>
          </a:endParaRPr>
        </a:p>
      </dsp:txBody>
      <dsp:txXfrm>
        <a:off x="7984537" y="3103809"/>
        <a:ext cx="25774" cy="5154"/>
      </dsp:txXfrm>
    </dsp:sp>
    <dsp:sp modelId="{3BB0E6C8-03E6-4240-A7D4-F5CA42E5510F}">
      <dsp:nvSpPr>
        <dsp:cNvPr id="0" name=""/>
        <dsp:cNvSpPr/>
      </dsp:nvSpPr>
      <dsp:spPr>
        <a:xfrm>
          <a:off x="5515542" y="2434014"/>
          <a:ext cx="2241239" cy="1344743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bg1"/>
              </a:solidFill>
            </a:rPr>
            <a:t>Plot all clusters to the map</a:t>
          </a:r>
        </a:p>
      </dsp:txBody>
      <dsp:txXfrm>
        <a:off x="5515542" y="2434014"/>
        <a:ext cx="2241239" cy="1344743"/>
      </dsp:txXfrm>
    </dsp:sp>
    <dsp:sp modelId="{10C4BFB3-1AE8-46B4-A9EB-B8D5C80D8832}">
      <dsp:nvSpPr>
        <dsp:cNvPr id="0" name=""/>
        <dsp:cNvSpPr/>
      </dsp:nvSpPr>
      <dsp:spPr>
        <a:xfrm>
          <a:off x="8272267" y="2434014"/>
          <a:ext cx="2241239" cy="1344743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solidFill>
                <a:schemeClr val="bg1"/>
              </a:solidFill>
            </a:rPr>
            <a:t>Reverse geocode to extract addresses of all cluster centers.</a:t>
          </a:r>
        </a:p>
      </dsp:txBody>
      <dsp:txXfrm>
        <a:off x="8272267" y="2434014"/>
        <a:ext cx="2241239" cy="1344743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5E55022-186A-4F7F-BC5B-DF3FB915F351}">
      <dsp:nvSpPr>
        <dsp:cNvPr id="0" name=""/>
        <dsp:cNvSpPr/>
      </dsp:nvSpPr>
      <dsp:spPr>
        <a:xfrm>
          <a:off x="478800" y="854497"/>
          <a:ext cx="1098000" cy="1098000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410872B-6C65-47CF-B25D-8631B49DB8FC}">
      <dsp:nvSpPr>
        <dsp:cNvPr id="0" name=""/>
        <dsp:cNvSpPr/>
      </dsp:nvSpPr>
      <dsp:spPr>
        <a:xfrm>
          <a:off x="712800" y="1088497"/>
          <a:ext cx="630000" cy="63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1360D6-380D-44C8-8A71-CD660C4FD77B}">
      <dsp:nvSpPr>
        <dsp:cNvPr id="0" name=""/>
        <dsp:cNvSpPr/>
      </dsp:nvSpPr>
      <dsp:spPr>
        <a:xfrm>
          <a:off x="127800" y="2294497"/>
          <a:ext cx="1800000" cy="12023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Extracting location information of existing virtual hotel operator franchise within the area of observation</a:t>
          </a:r>
        </a:p>
      </dsp:txBody>
      <dsp:txXfrm>
        <a:off x="127800" y="2294497"/>
        <a:ext cx="1800000" cy="1202343"/>
      </dsp:txXfrm>
    </dsp:sp>
    <dsp:sp modelId="{ED381FBD-53A0-4163-8009-ABFEA0BB0F05}">
      <dsp:nvSpPr>
        <dsp:cNvPr id="0" name=""/>
        <dsp:cNvSpPr/>
      </dsp:nvSpPr>
      <dsp:spPr>
        <a:xfrm>
          <a:off x="2593800" y="854497"/>
          <a:ext cx="1098000" cy="1098000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F831516-4B9F-4A57-A7A9-5993BF9AF519}">
      <dsp:nvSpPr>
        <dsp:cNvPr id="0" name=""/>
        <dsp:cNvSpPr/>
      </dsp:nvSpPr>
      <dsp:spPr>
        <a:xfrm>
          <a:off x="2827800" y="1088497"/>
          <a:ext cx="630000" cy="63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8602837-09B0-447B-8B61-BF280EACE07C}">
      <dsp:nvSpPr>
        <dsp:cNvPr id="0" name=""/>
        <dsp:cNvSpPr/>
      </dsp:nvSpPr>
      <dsp:spPr>
        <a:xfrm>
          <a:off x="2242800" y="2294497"/>
          <a:ext cx="1800000" cy="12023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 dirty="0"/>
            <a:t>Extracting various categories of Points of Interest that located within the area of observation.</a:t>
          </a:r>
        </a:p>
      </dsp:txBody>
      <dsp:txXfrm>
        <a:off x="2242800" y="2294497"/>
        <a:ext cx="1800000" cy="1202343"/>
      </dsp:txXfrm>
    </dsp:sp>
    <dsp:sp modelId="{E59B0422-9956-412E-91DE-511345B2C270}">
      <dsp:nvSpPr>
        <dsp:cNvPr id="0" name=""/>
        <dsp:cNvSpPr/>
      </dsp:nvSpPr>
      <dsp:spPr>
        <a:xfrm>
          <a:off x="4708800" y="854497"/>
          <a:ext cx="1098000" cy="1098000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E541073-C1D6-4CDD-A7D6-6CC74D4C6BEE}">
      <dsp:nvSpPr>
        <dsp:cNvPr id="0" name=""/>
        <dsp:cNvSpPr/>
      </dsp:nvSpPr>
      <dsp:spPr>
        <a:xfrm>
          <a:off x="4942800" y="1088497"/>
          <a:ext cx="630000" cy="63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9FEC3E7-97C5-4D16-8DEC-EBA72487E671}">
      <dsp:nvSpPr>
        <dsp:cNvPr id="0" name=""/>
        <dsp:cNvSpPr/>
      </dsp:nvSpPr>
      <dsp:spPr>
        <a:xfrm>
          <a:off x="4357800" y="2294497"/>
          <a:ext cx="1800000" cy="12023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Creating a machine learning model to predict hotel's rating based on the numbers of various category of POIs nearby.</a:t>
          </a:r>
        </a:p>
      </dsp:txBody>
      <dsp:txXfrm>
        <a:off x="4357800" y="2294497"/>
        <a:ext cx="1800000" cy="1202343"/>
      </dsp:txXfrm>
    </dsp:sp>
    <dsp:sp modelId="{4FDFF634-546F-4B8F-8656-3A07AEDB4774}">
      <dsp:nvSpPr>
        <dsp:cNvPr id="0" name=""/>
        <dsp:cNvSpPr/>
      </dsp:nvSpPr>
      <dsp:spPr>
        <a:xfrm>
          <a:off x="6823800" y="854497"/>
          <a:ext cx="1098000" cy="1098000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4C6CDBA-AF25-44A7-9743-EA9D5A8913D3}">
      <dsp:nvSpPr>
        <dsp:cNvPr id="0" name=""/>
        <dsp:cNvSpPr/>
      </dsp:nvSpPr>
      <dsp:spPr>
        <a:xfrm>
          <a:off x="7057800" y="1088497"/>
          <a:ext cx="630000" cy="6300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8D1014-EB2F-4E3C-97D6-0A552C81F86F}">
      <dsp:nvSpPr>
        <dsp:cNvPr id="0" name=""/>
        <dsp:cNvSpPr/>
      </dsp:nvSpPr>
      <dsp:spPr>
        <a:xfrm>
          <a:off x="6472800" y="2294497"/>
          <a:ext cx="1800000" cy="12023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Using the machine learning model to analyze promising location for opening a new virtual hotel franchise whereas no existing franchise is located nearby.</a:t>
          </a:r>
        </a:p>
      </dsp:txBody>
      <dsp:txXfrm>
        <a:off x="6472800" y="2294497"/>
        <a:ext cx="1800000" cy="1202343"/>
      </dsp:txXfrm>
    </dsp:sp>
    <dsp:sp modelId="{C10D69D3-DB17-496F-8D2B-E2182F32088D}">
      <dsp:nvSpPr>
        <dsp:cNvPr id="0" name=""/>
        <dsp:cNvSpPr/>
      </dsp:nvSpPr>
      <dsp:spPr>
        <a:xfrm>
          <a:off x="8938800" y="854497"/>
          <a:ext cx="1098000" cy="1098000"/>
        </a:xfrm>
        <a:prstGeom prst="round2DiagRect">
          <a:avLst>
            <a:gd name="adj1" fmla="val 29727"/>
            <a:gd name="adj2" fmla="val 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7273D39-2C05-4552-BB95-7230EA6C9F06}">
      <dsp:nvSpPr>
        <dsp:cNvPr id="0" name=""/>
        <dsp:cNvSpPr/>
      </dsp:nvSpPr>
      <dsp:spPr>
        <a:xfrm>
          <a:off x="9172800" y="1088497"/>
          <a:ext cx="630000" cy="63000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18B383-D275-4F63-B39E-D107C087ED8F}">
      <dsp:nvSpPr>
        <dsp:cNvPr id="0" name=""/>
        <dsp:cNvSpPr/>
      </dsp:nvSpPr>
      <dsp:spPr>
        <a:xfrm>
          <a:off x="8587800" y="2294497"/>
          <a:ext cx="1800000" cy="12023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Create clusters of potential development area and extracting address for each cluster's center</a:t>
          </a:r>
        </a:p>
      </dsp:txBody>
      <dsp:txXfrm>
        <a:off x="8587800" y="2294497"/>
        <a:ext cx="1800000" cy="120234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B526AD-A492-48DD-B29D-3CF9FD1E690A}">
      <dsp:nvSpPr>
        <dsp:cNvPr id="0" name=""/>
        <dsp:cNvSpPr/>
      </dsp:nvSpPr>
      <dsp:spPr>
        <a:xfrm>
          <a:off x="336089" y="1343"/>
          <a:ext cx="3914334" cy="1682318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The result of this project is expected to bring insights for virtual hotel operators that interested in opening a new franchise in South Jakarta Area.</a:t>
          </a:r>
        </a:p>
      </dsp:txBody>
      <dsp:txXfrm>
        <a:off x="336089" y="1343"/>
        <a:ext cx="3914334" cy="1682318"/>
      </dsp:txXfrm>
    </dsp:sp>
    <dsp:sp modelId="{735D95E0-11A2-4A7E-81C7-05E01CE86D2D}">
      <dsp:nvSpPr>
        <dsp:cNvPr id="0" name=""/>
        <dsp:cNvSpPr/>
      </dsp:nvSpPr>
      <dsp:spPr>
        <a:xfrm>
          <a:off x="335500" y="1964048"/>
          <a:ext cx="3915512" cy="1682318"/>
        </a:xfrm>
        <a:prstGeom prst="rect">
          <a:avLst/>
        </a:prstGeom>
        <a:gradFill rotWithShape="0">
          <a:gsLst>
            <a:gs pos="0">
              <a:schemeClr val="accent2">
                <a:hueOff val="-1455363"/>
                <a:satOff val="-83928"/>
                <a:lumOff val="862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1455363"/>
                <a:satOff val="-83928"/>
                <a:lumOff val="862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1455363"/>
                <a:satOff val="-83928"/>
                <a:lumOff val="862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solidFill>
                <a:schemeClr val="tx1"/>
              </a:solidFill>
            </a:rPr>
            <a:t>Several locations recommended in the result section can be used as starting points for further analyses prior to make a business decision.</a:t>
          </a:r>
        </a:p>
      </dsp:txBody>
      <dsp:txXfrm>
        <a:off x="335500" y="1964048"/>
        <a:ext cx="3915512" cy="168231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9BCBE1-3948-43E4-9D03-C877642E5DEC}">
      <dsp:nvSpPr>
        <dsp:cNvPr id="0" name=""/>
        <dsp:cNvSpPr/>
      </dsp:nvSpPr>
      <dsp:spPr>
        <a:xfrm>
          <a:off x="0" y="1401"/>
          <a:ext cx="5314543" cy="71013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5844C85-DB00-4B7B-9CD4-C774A940CFAC}">
      <dsp:nvSpPr>
        <dsp:cNvPr id="0" name=""/>
        <dsp:cNvSpPr/>
      </dsp:nvSpPr>
      <dsp:spPr>
        <a:xfrm>
          <a:off x="214814" y="161180"/>
          <a:ext cx="390571" cy="39057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133729-3C4D-4EDD-B8E0-6B97A4C8834D}">
      <dsp:nvSpPr>
        <dsp:cNvPr id="0" name=""/>
        <dsp:cNvSpPr/>
      </dsp:nvSpPr>
      <dsp:spPr>
        <a:xfrm>
          <a:off x="820200" y="1401"/>
          <a:ext cx="4494342" cy="7101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5155" tIns="75155" rIns="75155" bIns="75155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Data acquisition</a:t>
          </a:r>
        </a:p>
      </dsp:txBody>
      <dsp:txXfrm>
        <a:off x="820200" y="1401"/>
        <a:ext cx="4494342" cy="710130"/>
      </dsp:txXfrm>
    </dsp:sp>
    <dsp:sp modelId="{5ADD2F81-FB40-43E3-8009-16FD6CBEB36C}">
      <dsp:nvSpPr>
        <dsp:cNvPr id="0" name=""/>
        <dsp:cNvSpPr/>
      </dsp:nvSpPr>
      <dsp:spPr>
        <a:xfrm>
          <a:off x="0" y="889063"/>
          <a:ext cx="5314543" cy="71013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C6ECD4-327C-4078-805C-31AC4B691241}">
      <dsp:nvSpPr>
        <dsp:cNvPr id="0" name=""/>
        <dsp:cNvSpPr/>
      </dsp:nvSpPr>
      <dsp:spPr>
        <a:xfrm>
          <a:off x="214814" y="1048842"/>
          <a:ext cx="390571" cy="39057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8DFE47-BD15-461B-B6DC-8C89EBB5F70A}">
      <dsp:nvSpPr>
        <dsp:cNvPr id="0" name=""/>
        <dsp:cNvSpPr/>
      </dsp:nvSpPr>
      <dsp:spPr>
        <a:xfrm>
          <a:off x="820200" y="889063"/>
          <a:ext cx="4494342" cy="7101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5155" tIns="75155" rIns="75155" bIns="75155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Developing classification machine learning</a:t>
          </a:r>
        </a:p>
      </dsp:txBody>
      <dsp:txXfrm>
        <a:off x="820200" y="889063"/>
        <a:ext cx="4494342" cy="710130"/>
      </dsp:txXfrm>
    </dsp:sp>
    <dsp:sp modelId="{0C555FB5-504D-400E-A0B5-3FFFC038B242}">
      <dsp:nvSpPr>
        <dsp:cNvPr id="0" name=""/>
        <dsp:cNvSpPr/>
      </dsp:nvSpPr>
      <dsp:spPr>
        <a:xfrm>
          <a:off x="0" y="1776726"/>
          <a:ext cx="5314543" cy="71013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3B90E93-F1F7-490D-8C8B-5F2E6F73445C}">
      <dsp:nvSpPr>
        <dsp:cNvPr id="0" name=""/>
        <dsp:cNvSpPr/>
      </dsp:nvSpPr>
      <dsp:spPr>
        <a:xfrm>
          <a:off x="214814" y="1936505"/>
          <a:ext cx="390571" cy="39057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20CAC8-28CF-41B5-A2EC-CA1A6E700F0B}">
      <dsp:nvSpPr>
        <dsp:cNvPr id="0" name=""/>
        <dsp:cNvSpPr/>
      </dsp:nvSpPr>
      <dsp:spPr>
        <a:xfrm>
          <a:off x="820200" y="1776726"/>
          <a:ext cx="4494342" cy="7101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5155" tIns="75155" rIns="75155" bIns="75155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Generating new potential locations</a:t>
          </a:r>
        </a:p>
      </dsp:txBody>
      <dsp:txXfrm>
        <a:off x="820200" y="1776726"/>
        <a:ext cx="4494342" cy="710130"/>
      </dsp:txXfrm>
    </dsp:sp>
    <dsp:sp modelId="{F712AD65-7DCE-4BAC-BD19-2EA46E873262}">
      <dsp:nvSpPr>
        <dsp:cNvPr id="0" name=""/>
        <dsp:cNvSpPr/>
      </dsp:nvSpPr>
      <dsp:spPr>
        <a:xfrm>
          <a:off x="0" y="2664388"/>
          <a:ext cx="5314543" cy="71013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418E838-4D1C-41C0-9A10-0B7F7213308E}">
      <dsp:nvSpPr>
        <dsp:cNvPr id="0" name=""/>
        <dsp:cNvSpPr/>
      </dsp:nvSpPr>
      <dsp:spPr>
        <a:xfrm>
          <a:off x="214814" y="2824168"/>
          <a:ext cx="390571" cy="39057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FB271E-7AE7-49A3-BF75-D438953B3BE2}">
      <dsp:nvSpPr>
        <dsp:cNvPr id="0" name=""/>
        <dsp:cNvSpPr/>
      </dsp:nvSpPr>
      <dsp:spPr>
        <a:xfrm>
          <a:off x="820200" y="2664388"/>
          <a:ext cx="4494342" cy="7101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5155" tIns="75155" rIns="75155" bIns="75155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Create clusters of potential area</a:t>
          </a:r>
        </a:p>
      </dsp:txBody>
      <dsp:txXfrm>
        <a:off x="820200" y="2664388"/>
        <a:ext cx="4494342" cy="71013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29928A-E972-4827-AB23-FD80BAB0CAB1}">
      <dsp:nvSpPr>
        <dsp:cNvPr id="0" name=""/>
        <dsp:cNvSpPr/>
      </dsp:nvSpPr>
      <dsp:spPr>
        <a:xfrm>
          <a:off x="82613" y="1727046"/>
          <a:ext cx="897246" cy="897246"/>
        </a:xfrm>
        <a:prstGeom prst="ellipse">
          <a:avLst/>
        </a:prstGeom>
        <a:solidFill>
          <a:srgbClr val="FFFF0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2B71B74-7EF5-411B-9A13-CBAF7CAB96BB}">
      <dsp:nvSpPr>
        <dsp:cNvPr id="0" name=""/>
        <dsp:cNvSpPr/>
      </dsp:nvSpPr>
      <dsp:spPr>
        <a:xfrm>
          <a:off x="271034" y="1915467"/>
          <a:ext cx="520402" cy="52040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476EFD-4283-4A69-8163-5B19CEDC906B}">
      <dsp:nvSpPr>
        <dsp:cNvPr id="0" name=""/>
        <dsp:cNvSpPr/>
      </dsp:nvSpPr>
      <dsp:spPr>
        <a:xfrm>
          <a:off x="1172126" y="1727046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Existing VHO franchises located within the area of observation.</a:t>
          </a:r>
        </a:p>
      </dsp:txBody>
      <dsp:txXfrm>
        <a:off x="1172126" y="1727046"/>
        <a:ext cx="2114937" cy="897246"/>
      </dsp:txXfrm>
    </dsp:sp>
    <dsp:sp modelId="{A2616696-2C2D-48F9-951D-089175D3A4B7}">
      <dsp:nvSpPr>
        <dsp:cNvPr id="0" name=""/>
        <dsp:cNvSpPr/>
      </dsp:nvSpPr>
      <dsp:spPr>
        <a:xfrm>
          <a:off x="3655575" y="1727046"/>
          <a:ext cx="897246" cy="897246"/>
        </a:xfrm>
        <a:prstGeom prst="ellipse">
          <a:avLst/>
        </a:prstGeom>
        <a:solidFill>
          <a:srgbClr val="FFFF0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F3FD679-6B08-47E6-A33B-EF424E1953E4}">
      <dsp:nvSpPr>
        <dsp:cNvPr id="0" name=""/>
        <dsp:cNvSpPr/>
      </dsp:nvSpPr>
      <dsp:spPr>
        <a:xfrm>
          <a:off x="3843996" y="1915467"/>
          <a:ext cx="520402" cy="52040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8FB73A-D8CB-403D-B5E2-E7CA48A71971}">
      <dsp:nvSpPr>
        <dsp:cNvPr id="0" name=""/>
        <dsp:cNvSpPr/>
      </dsp:nvSpPr>
      <dsp:spPr>
        <a:xfrm>
          <a:off x="4745088" y="1727046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Average Google rating for all existing VHO franchises.</a:t>
          </a:r>
        </a:p>
      </dsp:txBody>
      <dsp:txXfrm>
        <a:off x="4745088" y="1727046"/>
        <a:ext cx="2114937" cy="897246"/>
      </dsp:txXfrm>
    </dsp:sp>
    <dsp:sp modelId="{EA70C381-EFC3-4AAA-BFAF-9DF3039A47A9}">
      <dsp:nvSpPr>
        <dsp:cNvPr id="0" name=""/>
        <dsp:cNvSpPr/>
      </dsp:nvSpPr>
      <dsp:spPr>
        <a:xfrm>
          <a:off x="7228536" y="1727046"/>
          <a:ext cx="897246" cy="897246"/>
        </a:xfrm>
        <a:prstGeom prst="ellipse">
          <a:avLst/>
        </a:prstGeom>
        <a:solidFill>
          <a:srgbClr val="FFFF0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B184719-79F1-4436-ABC0-84F75FC03720}">
      <dsp:nvSpPr>
        <dsp:cNvPr id="0" name=""/>
        <dsp:cNvSpPr/>
      </dsp:nvSpPr>
      <dsp:spPr>
        <a:xfrm>
          <a:off x="7416958" y="1915467"/>
          <a:ext cx="520402" cy="52040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113F0A-86F5-4681-8FF0-87680A80B87A}">
      <dsp:nvSpPr>
        <dsp:cNvPr id="0" name=""/>
        <dsp:cNvSpPr/>
      </dsp:nvSpPr>
      <dsp:spPr>
        <a:xfrm>
          <a:off x="8318049" y="1727046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Points of Interest located within the area of observation.</a:t>
          </a:r>
        </a:p>
      </dsp:txBody>
      <dsp:txXfrm>
        <a:off x="8318049" y="1727046"/>
        <a:ext cx="2114937" cy="89724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C09A87-6FA9-4DAB-ADC9-8D52D956E2B2}">
      <dsp:nvSpPr>
        <dsp:cNvPr id="0" name=""/>
        <dsp:cNvSpPr/>
      </dsp:nvSpPr>
      <dsp:spPr>
        <a:xfrm>
          <a:off x="0" y="1648"/>
          <a:ext cx="5314543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6A3EA341-D8A6-44EF-A6AE-61F79D7FC1A4}">
      <dsp:nvSpPr>
        <dsp:cNvPr id="0" name=""/>
        <dsp:cNvSpPr/>
      </dsp:nvSpPr>
      <dsp:spPr>
        <a:xfrm>
          <a:off x="0" y="1648"/>
          <a:ext cx="5314543" cy="11242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Centre’s Latitude: -6.26149</a:t>
          </a:r>
        </a:p>
      </dsp:txBody>
      <dsp:txXfrm>
        <a:off x="0" y="1648"/>
        <a:ext cx="5314543" cy="1124207"/>
      </dsp:txXfrm>
    </dsp:sp>
    <dsp:sp modelId="{9ECA1B35-3401-4C81-B1E9-DDE15281CEAC}">
      <dsp:nvSpPr>
        <dsp:cNvPr id="0" name=""/>
        <dsp:cNvSpPr/>
      </dsp:nvSpPr>
      <dsp:spPr>
        <a:xfrm>
          <a:off x="0" y="1125856"/>
          <a:ext cx="5314543" cy="0"/>
        </a:xfrm>
        <a:prstGeom prst="line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accent5">
              <a:hueOff val="-3379271"/>
              <a:satOff val="-8710"/>
              <a:lumOff val="-588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2DEFAD36-EBCD-48FB-8708-0A13724B3A3D}">
      <dsp:nvSpPr>
        <dsp:cNvPr id="0" name=""/>
        <dsp:cNvSpPr/>
      </dsp:nvSpPr>
      <dsp:spPr>
        <a:xfrm>
          <a:off x="0" y="1125856"/>
          <a:ext cx="5314543" cy="11242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Centre’s Longitude: 106.81059</a:t>
          </a:r>
        </a:p>
      </dsp:txBody>
      <dsp:txXfrm>
        <a:off x="0" y="1125856"/>
        <a:ext cx="5314543" cy="1124207"/>
      </dsp:txXfrm>
    </dsp:sp>
    <dsp:sp modelId="{BC97D82D-7D80-4D43-A91F-F741E713F360}">
      <dsp:nvSpPr>
        <dsp:cNvPr id="0" name=""/>
        <dsp:cNvSpPr/>
      </dsp:nvSpPr>
      <dsp:spPr>
        <a:xfrm>
          <a:off x="0" y="2250063"/>
          <a:ext cx="5314543" cy="0"/>
        </a:xfrm>
        <a:prstGeom prst="line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7CD61E8A-308C-4540-9702-3C0813810141}">
      <dsp:nvSpPr>
        <dsp:cNvPr id="0" name=""/>
        <dsp:cNvSpPr/>
      </dsp:nvSpPr>
      <dsp:spPr>
        <a:xfrm>
          <a:off x="0" y="2250063"/>
          <a:ext cx="5314543" cy="11242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Radius: 6000 meters</a:t>
          </a:r>
        </a:p>
      </dsp:txBody>
      <dsp:txXfrm>
        <a:off x="0" y="2250063"/>
        <a:ext cx="5314543" cy="1124207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7ABCF2-E390-4685-8039-767D294CED21}">
      <dsp:nvSpPr>
        <dsp:cNvPr id="0" name=""/>
        <dsp:cNvSpPr/>
      </dsp:nvSpPr>
      <dsp:spPr>
        <a:xfrm>
          <a:off x="0" y="2507376"/>
          <a:ext cx="7161017" cy="164511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20472" tIns="220472" rIns="220472" bIns="220472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Number of hotels information: 275</a:t>
          </a:r>
        </a:p>
      </dsp:txBody>
      <dsp:txXfrm>
        <a:off x="0" y="2507376"/>
        <a:ext cx="7161017" cy="1645110"/>
      </dsp:txXfrm>
    </dsp:sp>
    <dsp:sp modelId="{D67CB96C-5799-4DA2-B0AE-ACC0A1B4FFFA}">
      <dsp:nvSpPr>
        <dsp:cNvPr id="0" name=""/>
        <dsp:cNvSpPr/>
      </dsp:nvSpPr>
      <dsp:spPr>
        <a:xfrm rot="10800000">
          <a:off x="0" y="1873"/>
          <a:ext cx="7161017" cy="2530180"/>
        </a:xfrm>
        <a:prstGeom prst="upArrowCallou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20472" tIns="220472" rIns="220472" bIns="220472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Providers:</a:t>
          </a:r>
        </a:p>
      </dsp:txBody>
      <dsp:txXfrm rot="-10800000">
        <a:off x="0" y="1873"/>
        <a:ext cx="7161017" cy="888093"/>
      </dsp:txXfrm>
    </dsp:sp>
    <dsp:sp modelId="{3E3C0517-66CA-4FD5-A962-4700A68C86D1}">
      <dsp:nvSpPr>
        <dsp:cNvPr id="0" name=""/>
        <dsp:cNvSpPr/>
      </dsp:nvSpPr>
      <dsp:spPr>
        <a:xfrm>
          <a:off x="3496" y="889966"/>
          <a:ext cx="2384674" cy="756523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7584" tIns="40640" rIns="227584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Airy Rooms</a:t>
          </a:r>
        </a:p>
      </dsp:txBody>
      <dsp:txXfrm>
        <a:off x="3496" y="889966"/>
        <a:ext cx="2384674" cy="756523"/>
      </dsp:txXfrm>
    </dsp:sp>
    <dsp:sp modelId="{C8E53BD2-696F-4409-9858-B39418A3858A}">
      <dsp:nvSpPr>
        <dsp:cNvPr id="0" name=""/>
        <dsp:cNvSpPr/>
      </dsp:nvSpPr>
      <dsp:spPr>
        <a:xfrm>
          <a:off x="2388171" y="889966"/>
          <a:ext cx="2384674" cy="756523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7584" tIns="40640" rIns="227584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OYO</a:t>
          </a:r>
        </a:p>
      </dsp:txBody>
      <dsp:txXfrm>
        <a:off x="2388171" y="889966"/>
        <a:ext cx="2384674" cy="756523"/>
      </dsp:txXfrm>
    </dsp:sp>
    <dsp:sp modelId="{0A1A567F-A610-4ADD-894B-5B07F7613B52}">
      <dsp:nvSpPr>
        <dsp:cNvPr id="0" name=""/>
        <dsp:cNvSpPr/>
      </dsp:nvSpPr>
      <dsp:spPr>
        <a:xfrm>
          <a:off x="4772845" y="889966"/>
          <a:ext cx="2384674" cy="756523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7584" tIns="40640" rIns="227584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RedDoorz</a:t>
          </a:r>
        </a:p>
      </dsp:txBody>
      <dsp:txXfrm>
        <a:off x="4772845" y="889966"/>
        <a:ext cx="2384674" cy="756523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1E94B0E-73C4-41BA-80F2-8993F540A671}">
      <dsp:nvSpPr>
        <dsp:cNvPr id="0" name=""/>
        <dsp:cNvSpPr/>
      </dsp:nvSpPr>
      <dsp:spPr>
        <a:xfrm>
          <a:off x="1683" y="93314"/>
          <a:ext cx="1335190" cy="80111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Restaurant</a:t>
          </a:r>
        </a:p>
      </dsp:txBody>
      <dsp:txXfrm>
        <a:off x="1683" y="93314"/>
        <a:ext cx="1335190" cy="801114"/>
      </dsp:txXfrm>
    </dsp:sp>
    <dsp:sp modelId="{9582F653-F3AA-40A3-B9BF-43050A1FCDCF}">
      <dsp:nvSpPr>
        <dsp:cNvPr id="0" name=""/>
        <dsp:cNvSpPr/>
      </dsp:nvSpPr>
      <dsp:spPr>
        <a:xfrm>
          <a:off x="1470392" y="93314"/>
          <a:ext cx="1335190" cy="801114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Fast food</a:t>
          </a:r>
        </a:p>
      </dsp:txBody>
      <dsp:txXfrm>
        <a:off x="1470392" y="93314"/>
        <a:ext cx="1335190" cy="801114"/>
      </dsp:txXfrm>
    </dsp:sp>
    <dsp:sp modelId="{844A1375-3035-4AD9-B965-8E05D7550F55}">
      <dsp:nvSpPr>
        <dsp:cNvPr id="0" name=""/>
        <dsp:cNvSpPr/>
      </dsp:nvSpPr>
      <dsp:spPr>
        <a:xfrm>
          <a:off x="2939102" y="93314"/>
          <a:ext cx="1335190" cy="801114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Kiosk / convenience store</a:t>
          </a:r>
        </a:p>
      </dsp:txBody>
      <dsp:txXfrm>
        <a:off x="2939102" y="93314"/>
        <a:ext cx="1335190" cy="801114"/>
      </dsp:txXfrm>
    </dsp:sp>
    <dsp:sp modelId="{E484E638-C00C-4FD1-AC4D-0F0C7E34BDD5}">
      <dsp:nvSpPr>
        <dsp:cNvPr id="0" name=""/>
        <dsp:cNvSpPr/>
      </dsp:nvSpPr>
      <dsp:spPr>
        <a:xfrm>
          <a:off x="4407811" y="93314"/>
          <a:ext cx="1335190" cy="801114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Coffee/tea</a:t>
          </a:r>
        </a:p>
      </dsp:txBody>
      <dsp:txXfrm>
        <a:off x="4407811" y="93314"/>
        <a:ext cx="1335190" cy="801114"/>
      </dsp:txXfrm>
    </dsp:sp>
    <dsp:sp modelId="{F8A3510B-B82C-420C-8EAA-64F8B6FE82D8}">
      <dsp:nvSpPr>
        <dsp:cNvPr id="0" name=""/>
        <dsp:cNvSpPr/>
      </dsp:nvSpPr>
      <dsp:spPr>
        <a:xfrm>
          <a:off x="1683" y="1027947"/>
          <a:ext cx="1335190" cy="801114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Theatre, music &amp; culture</a:t>
          </a:r>
        </a:p>
      </dsp:txBody>
      <dsp:txXfrm>
        <a:off x="1683" y="1027947"/>
        <a:ext cx="1335190" cy="801114"/>
      </dsp:txXfrm>
    </dsp:sp>
    <dsp:sp modelId="{FBEFD989-813C-40BE-B1F5-14FE7F1622EB}">
      <dsp:nvSpPr>
        <dsp:cNvPr id="0" name=""/>
        <dsp:cNvSpPr/>
      </dsp:nvSpPr>
      <dsp:spPr>
        <a:xfrm>
          <a:off x="1470392" y="1027947"/>
          <a:ext cx="1335190" cy="80111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Cinema</a:t>
          </a:r>
        </a:p>
      </dsp:txBody>
      <dsp:txXfrm>
        <a:off x="1470392" y="1027947"/>
        <a:ext cx="1335190" cy="801114"/>
      </dsp:txXfrm>
    </dsp:sp>
    <dsp:sp modelId="{85F080C8-D272-4F5E-9438-9ED3F1B36041}">
      <dsp:nvSpPr>
        <dsp:cNvPr id="0" name=""/>
        <dsp:cNvSpPr/>
      </dsp:nvSpPr>
      <dsp:spPr>
        <a:xfrm>
          <a:off x="2939102" y="1027947"/>
          <a:ext cx="1335190" cy="801114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Bar / pub</a:t>
          </a:r>
        </a:p>
      </dsp:txBody>
      <dsp:txXfrm>
        <a:off x="2939102" y="1027947"/>
        <a:ext cx="1335190" cy="801114"/>
      </dsp:txXfrm>
    </dsp:sp>
    <dsp:sp modelId="{681828D5-F5A3-4B14-8631-F3F2B3250083}">
      <dsp:nvSpPr>
        <dsp:cNvPr id="0" name=""/>
        <dsp:cNvSpPr/>
      </dsp:nvSpPr>
      <dsp:spPr>
        <a:xfrm>
          <a:off x="4407811" y="1027947"/>
          <a:ext cx="1335190" cy="801114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Nightclub</a:t>
          </a:r>
        </a:p>
      </dsp:txBody>
      <dsp:txXfrm>
        <a:off x="4407811" y="1027947"/>
        <a:ext cx="1335190" cy="801114"/>
      </dsp:txXfrm>
    </dsp:sp>
    <dsp:sp modelId="{0F71BE94-B527-4EC6-856A-D8D77430A604}">
      <dsp:nvSpPr>
        <dsp:cNvPr id="0" name=""/>
        <dsp:cNvSpPr/>
      </dsp:nvSpPr>
      <dsp:spPr>
        <a:xfrm>
          <a:off x="1683" y="1962580"/>
          <a:ext cx="1335190" cy="801114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Pharmacy</a:t>
          </a:r>
        </a:p>
      </dsp:txBody>
      <dsp:txXfrm>
        <a:off x="1683" y="1962580"/>
        <a:ext cx="1335190" cy="801114"/>
      </dsp:txXfrm>
    </dsp:sp>
    <dsp:sp modelId="{B89C9796-9175-4DED-A05C-947012786FA2}">
      <dsp:nvSpPr>
        <dsp:cNvPr id="0" name=""/>
        <dsp:cNvSpPr/>
      </dsp:nvSpPr>
      <dsp:spPr>
        <a:xfrm>
          <a:off x="1470392" y="1962580"/>
          <a:ext cx="1335190" cy="801114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Shopping center</a:t>
          </a:r>
        </a:p>
      </dsp:txBody>
      <dsp:txXfrm>
        <a:off x="1470392" y="1962580"/>
        <a:ext cx="1335190" cy="801114"/>
      </dsp:txXfrm>
    </dsp:sp>
    <dsp:sp modelId="{166AF5C3-81F3-4A26-BB8D-C2DDBF828DB5}">
      <dsp:nvSpPr>
        <dsp:cNvPr id="0" name=""/>
        <dsp:cNvSpPr/>
      </dsp:nvSpPr>
      <dsp:spPr>
        <a:xfrm>
          <a:off x="2939102" y="1962580"/>
          <a:ext cx="1335190" cy="80111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Department store</a:t>
          </a:r>
        </a:p>
      </dsp:txBody>
      <dsp:txXfrm>
        <a:off x="2939102" y="1962580"/>
        <a:ext cx="1335190" cy="801114"/>
      </dsp:txXfrm>
    </dsp:sp>
    <dsp:sp modelId="{DD5999BE-B24D-434A-8F91-9BAF90BE3A7C}">
      <dsp:nvSpPr>
        <dsp:cNvPr id="0" name=""/>
        <dsp:cNvSpPr/>
      </dsp:nvSpPr>
      <dsp:spPr>
        <a:xfrm>
          <a:off x="4407811" y="1962580"/>
          <a:ext cx="1335190" cy="801114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Museum</a:t>
          </a:r>
        </a:p>
      </dsp:txBody>
      <dsp:txXfrm>
        <a:off x="4407811" y="1962580"/>
        <a:ext cx="1335190" cy="801114"/>
      </dsp:txXfrm>
    </dsp:sp>
    <dsp:sp modelId="{0DC44D39-65A1-4F5A-9BAD-C156BCDB84C7}">
      <dsp:nvSpPr>
        <dsp:cNvPr id="0" name=""/>
        <dsp:cNvSpPr/>
      </dsp:nvSpPr>
      <dsp:spPr>
        <a:xfrm>
          <a:off x="1683" y="2897214"/>
          <a:ext cx="1335190" cy="801114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Theme park</a:t>
          </a:r>
        </a:p>
      </dsp:txBody>
      <dsp:txXfrm>
        <a:off x="1683" y="2897214"/>
        <a:ext cx="1335190" cy="801114"/>
      </dsp:txXfrm>
    </dsp:sp>
    <dsp:sp modelId="{596115C6-7F00-4E81-A2D0-621A02810F7A}">
      <dsp:nvSpPr>
        <dsp:cNvPr id="0" name=""/>
        <dsp:cNvSpPr/>
      </dsp:nvSpPr>
      <dsp:spPr>
        <a:xfrm>
          <a:off x="1470392" y="2897214"/>
          <a:ext cx="1335190" cy="801114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Book shop</a:t>
          </a:r>
        </a:p>
      </dsp:txBody>
      <dsp:txXfrm>
        <a:off x="1470392" y="2897214"/>
        <a:ext cx="1335190" cy="801114"/>
      </dsp:txXfrm>
    </dsp:sp>
    <dsp:sp modelId="{B0F1A31E-3BAF-453E-B00E-15D598215D28}">
      <dsp:nvSpPr>
        <dsp:cNvPr id="0" name=""/>
        <dsp:cNvSpPr/>
      </dsp:nvSpPr>
      <dsp:spPr>
        <a:xfrm>
          <a:off x="2939102" y="2897214"/>
          <a:ext cx="1335190" cy="801114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Public transport</a:t>
          </a:r>
        </a:p>
      </dsp:txBody>
      <dsp:txXfrm>
        <a:off x="2939102" y="2897214"/>
        <a:ext cx="1335190" cy="801114"/>
      </dsp:txXfrm>
    </dsp:sp>
    <dsp:sp modelId="{3FB04FB5-1D24-4F18-8DA6-63AC45C002EB}">
      <dsp:nvSpPr>
        <dsp:cNvPr id="0" name=""/>
        <dsp:cNvSpPr/>
      </dsp:nvSpPr>
      <dsp:spPr>
        <a:xfrm>
          <a:off x="4407811" y="2897214"/>
          <a:ext cx="1335190" cy="80111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Railway station</a:t>
          </a:r>
        </a:p>
      </dsp:txBody>
      <dsp:txXfrm>
        <a:off x="4407811" y="2897214"/>
        <a:ext cx="1335190" cy="801114"/>
      </dsp:txXfrm>
    </dsp:sp>
    <dsp:sp modelId="{AA580431-8331-487E-8241-770C7EDE7AAE}">
      <dsp:nvSpPr>
        <dsp:cNvPr id="0" name=""/>
        <dsp:cNvSpPr/>
      </dsp:nvSpPr>
      <dsp:spPr>
        <a:xfrm>
          <a:off x="1470392" y="3831847"/>
          <a:ext cx="1335190" cy="801114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ATM / bank</a:t>
          </a:r>
        </a:p>
      </dsp:txBody>
      <dsp:txXfrm>
        <a:off x="1470392" y="3831847"/>
        <a:ext cx="1335190" cy="801114"/>
      </dsp:txXfrm>
    </dsp:sp>
    <dsp:sp modelId="{772D7567-28B4-49BC-B2A7-FB12F1AD3B59}">
      <dsp:nvSpPr>
        <dsp:cNvPr id="0" name=""/>
        <dsp:cNvSpPr/>
      </dsp:nvSpPr>
      <dsp:spPr>
        <a:xfrm>
          <a:off x="2939102" y="3831847"/>
          <a:ext cx="1335190" cy="801114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Petrol station</a:t>
          </a:r>
        </a:p>
      </dsp:txBody>
      <dsp:txXfrm>
        <a:off x="2939102" y="3831847"/>
        <a:ext cx="1335190" cy="801114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BF2217-C837-4232-982B-FD3867C63E4E}">
      <dsp:nvSpPr>
        <dsp:cNvPr id="0" name=""/>
        <dsp:cNvSpPr/>
      </dsp:nvSpPr>
      <dsp:spPr>
        <a:xfrm>
          <a:off x="0" y="0"/>
          <a:ext cx="5127927" cy="186946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100" b="1" u="sng" kern="1200" dirty="0"/>
            <a:t>Explanatory variable: </a:t>
          </a:r>
        </a:p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100" kern="1200" dirty="0"/>
            <a:t>Numbers of POIs located nearby the hotel</a:t>
          </a:r>
        </a:p>
      </dsp:txBody>
      <dsp:txXfrm>
        <a:off x="54755" y="54755"/>
        <a:ext cx="3195691" cy="1759952"/>
      </dsp:txXfrm>
    </dsp:sp>
    <dsp:sp modelId="{727805AC-6172-428A-87FD-D6D0D146E1BD}">
      <dsp:nvSpPr>
        <dsp:cNvPr id="0" name=""/>
        <dsp:cNvSpPr/>
      </dsp:nvSpPr>
      <dsp:spPr>
        <a:xfrm>
          <a:off x="904928" y="2284898"/>
          <a:ext cx="5127927" cy="186946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100" b="1" u="sng" kern="1200" dirty="0"/>
            <a:t>Response variable: </a:t>
          </a:r>
        </a:p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100" kern="1200" dirty="0"/>
            <a:t>Customer’s satisfaction level in a form of google rating</a:t>
          </a:r>
        </a:p>
      </dsp:txBody>
      <dsp:txXfrm>
        <a:off x="959683" y="2339653"/>
        <a:ext cx="2898338" cy="1759952"/>
      </dsp:txXfrm>
    </dsp:sp>
    <dsp:sp modelId="{3E842FFE-621B-4C57-8499-5D4A4B695535}">
      <dsp:nvSpPr>
        <dsp:cNvPr id="0" name=""/>
        <dsp:cNvSpPr/>
      </dsp:nvSpPr>
      <dsp:spPr>
        <a:xfrm>
          <a:off x="3912777" y="1469605"/>
          <a:ext cx="1215150" cy="1215150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4186186" y="1469605"/>
        <a:ext cx="668332" cy="91440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82B1E5-0CE8-4E24-907B-468C96840A69}">
      <dsp:nvSpPr>
        <dsp:cNvPr id="0" name=""/>
        <dsp:cNvSpPr/>
      </dsp:nvSpPr>
      <dsp:spPr>
        <a:xfrm>
          <a:off x="679050" y="581261"/>
          <a:ext cx="1887187" cy="1887187"/>
        </a:xfrm>
        <a:prstGeom prst="round2DiagRect">
          <a:avLst>
            <a:gd name="adj1" fmla="val 29727"/>
            <a:gd name="adj2" fmla="val 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C715CCE-E3F4-4219-A397-4A9BA3C3279B}">
      <dsp:nvSpPr>
        <dsp:cNvPr id="0" name=""/>
        <dsp:cNvSpPr/>
      </dsp:nvSpPr>
      <dsp:spPr>
        <a:xfrm>
          <a:off x="1081237" y="983449"/>
          <a:ext cx="1082812" cy="108281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8A2566E-786A-4D93-BA6E-D68CE91C736A}">
      <dsp:nvSpPr>
        <dsp:cNvPr id="0" name=""/>
        <dsp:cNvSpPr/>
      </dsp:nvSpPr>
      <dsp:spPr>
        <a:xfrm>
          <a:off x="75768" y="3056262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100" kern="1200" dirty="0"/>
            <a:t>Total records: </a:t>
          </a:r>
        </a:p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100" kern="1200" dirty="0"/>
            <a:t>201 data</a:t>
          </a:r>
        </a:p>
      </dsp:txBody>
      <dsp:txXfrm>
        <a:off x="75768" y="3056262"/>
        <a:ext cx="3093750" cy="720000"/>
      </dsp:txXfrm>
    </dsp:sp>
    <dsp:sp modelId="{0F2DA2B6-19DB-4394-A75A-3948B37D0140}">
      <dsp:nvSpPr>
        <dsp:cNvPr id="0" name=""/>
        <dsp:cNvSpPr/>
      </dsp:nvSpPr>
      <dsp:spPr>
        <a:xfrm>
          <a:off x="4314206" y="581261"/>
          <a:ext cx="1887187" cy="1887187"/>
        </a:xfrm>
        <a:prstGeom prst="round2DiagRect">
          <a:avLst>
            <a:gd name="adj1" fmla="val 29727"/>
            <a:gd name="adj2" fmla="val 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3829C9D-41AD-42B6-9E38-93011D1DCB45}">
      <dsp:nvSpPr>
        <dsp:cNvPr id="0" name=""/>
        <dsp:cNvSpPr/>
      </dsp:nvSpPr>
      <dsp:spPr>
        <a:xfrm>
          <a:off x="4716393" y="983449"/>
          <a:ext cx="1082812" cy="108281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4AFC6E-71F0-4B61-BA7C-AEA898E5EA13}">
      <dsp:nvSpPr>
        <dsp:cNvPr id="0" name=""/>
        <dsp:cNvSpPr/>
      </dsp:nvSpPr>
      <dsp:spPr>
        <a:xfrm>
          <a:off x="3710925" y="3056262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100" kern="1200" dirty="0"/>
            <a:t>Train set: </a:t>
          </a:r>
        </a:p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100" kern="1200" dirty="0"/>
            <a:t>140 records</a:t>
          </a:r>
        </a:p>
      </dsp:txBody>
      <dsp:txXfrm>
        <a:off x="3710925" y="3056262"/>
        <a:ext cx="3093750" cy="720000"/>
      </dsp:txXfrm>
    </dsp:sp>
    <dsp:sp modelId="{532A2A48-8D9D-4F2E-9AB6-1B0B32C3BFFB}">
      <dsp:nvSpPr>
        <dsp:cNvPr id="0" name=""/>
        <dsp:cNvSpPr/>
      </dsp:nvSpPr>
      <dsp:spPr>
        <a:xfrm>
          <a:off x="7949362" y="581261"/>
          <a:ext cx="1887187" cy="1887187"/>
        </a:xfrm>
        <a:prstGeom prst="round2DiagRect">
          <a:avLst>
            <a:gd name="adj1" fmla="val 29727"/>
            <a:gd name="adj2" fmla="val 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420452D-C2EB-4A86-BCCB-C3FF89ACDA47}">
      <dsp:nvSpPr>
        <dsp:cNvPr id="0" name=""/>
        <dsp:cNvSpPr/>
      </dsp:nvSpPr>
      <dsp:spPr>
        <a:xfrm>
          <a:off x="8351550" y="983449"/>
          <a:ext cx="1082812" cy="108281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6FDBA2-AD12-4FD6-97AC-B49E00E2DC3B}">
      <dsp:nvSpPr>
        <dsp:cNvPr id="0" name=""/>
        <dsp:cNvSpPr/>
      </dsp:nvSpPr>
      <dsp:spPr>
        <a:xfrm>
          <a:off x="7346081" y="3056262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100" kern="1200" dirty="0"/>
            <a:t>Test set: </a:t>
          </a:r>
        </a:p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100" kern="1200" dirty="0"/>
            <a:t>61 records</a:t>
          </a:r>
        </a:p>
      </dsp:txBody>
      <dsp:txXfrm>
        <a:off x="7346081" y="3056262"/>
        <a:ext cx="309375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C68F89-3445-47F7-AC9F-F13F045C5C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EA98D82-D601-455B-AEB5-EEB6557451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91CD10-BC03-4F0C-B69E-FC7459A370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35231-EC4A-4CD7-8C11-F4FF3248EBEC}" type="datetimeFigureOut">
              <a:rPr lang="en-US" smtClean="0"/>
              <a:t>8/19/2020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08EAA7-00B9-4729-8F45-3B4098847B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C2E72E-E37C-4913-A65F-C3DE333A98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04EE0-C733-42FE-B2AB-DEE8A906E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122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D95214-7182-4424-B934-9B8BEE3DA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E5450C-2B57-4BB6-A162-8F2D3AFE8B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DABC8F-C696-46D4-90D7-C46B21A68D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35231-EC4A-4CD7-8C11-F4FF3248EBEC}" type="datetimeFigureOut">
              <a:rPr lang="en-US" smtClean="0"/>
              <a:t>8/19/2020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1C9FC4-94DB-4846-AE4D-56BC51F49F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AA092F-C6C6-42D0-A3A4-3FFF000B57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04EE0-C733-42FE-B2AB-DEE8A906E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3759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9CD8B4E-0B4E-4208-8BB2-A810929FB24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D6FB5A-8166-4FE8-9A44-34F6CBD42C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E8A131-0AC1-4AB0-9582-C9ACFA0CD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35231-EC4A-4CD7-8C11-F4FF3248EBEC}" type="datetimeFigureOut">
              <a:rPr lang="en-US" smtClean="0"/>
              <a:t>8/19/2020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B1A729-26C0-4649-AFEC-04BE140E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102C31-C069-458D-90E2-EED4134F1C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04EE0-C733-42FE-B2AB-DEE8A906E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6870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35231-EC4A-4CD7-8C11-F4FF3248EBEC}" type="datetimeFigureOut">
              <a:rPr lang="en-US" smtClean="0"/>
              <a:t>8/19/2020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04EE0-C733-42FE-B2AB-DEE8A906E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7746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35231-EC4A-4CD7-8C11-F4FF3248EBEC}" type="datetimeFigureOut">
              <a:rPr lang="en-US" smtClean="0"/>
              <a:t>8/19/2020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04EE0-C733-42FE-B2AB-DEE8A906E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00226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35231-EC4A-4CD7-8C11-F4FF3248EBEC}" type="datetimeFigureOut">
              <a:rPr lang="en-US" smtClean="0"/>
              <a:t>8/19/2020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04EE0-C733-42FE-B2AB-DEE8A906E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8847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35231-EC4A-4CD7-8C11-F4FF3248EBEC}" type="datetimeFigureOut">
              <a:rPr lang="en-US" smtClean="0"/>
              <a:t>8/19/2020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04EE0-C733-42FE-B2AB-DEE8A906E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42692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35231-EC4A-4CD7-8C11-F4FF3248EBEC}" type="datetimeFigureOut">
              <a:rPr lang="en-US" smtClean="0"/>
              <a:t>8/19/2020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04EE0-C733-42FE-B2AB-DEE8A906E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2589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35231-EC4A-4CD7-8C11-F4FF3248EBEC}" type="datetimeFigureOut">
              <a:rPr lang="en-US" smtClean="0"/>
              <a:t>8/19/2020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04EE0-C733-42FE-B2AB-DEE8A906E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67654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35231-EC4A-4CD7-8C11-F4FF3248EBEC}" type="datetimeFigureOut">
              <a:rPr lang="en-US" smtClean="0"/>
              <a:t>8/19/2020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04EE0-C733-42FE-B2AB-DEE8A906E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90821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35231-EC4A-4CD7-8C11-F4FF3248EBEC}" type="datetimeFigureOut">
              <a:rPr lang="en-US" smtClean="0"/>
              <a:t>8/19/2020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04EE0-C733-42FE-B2AB-DEE8A906E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7383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A229D5-0FFF-43F1-9D06-1B3892984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40FC60-4A0D-47A5-A5F4-67EF3B35AC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14B35-0302-4248-93AB-801DE7F9B9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35231-EC4A-4CD7-8C11-F4FF3248EBEC}" type="datetimeFigureOut">
              <a:rPr lang="en-US" smtClean="0"/>
              <a:t>8/19/2020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AE643E-FA28-4A08-B590-32A027C3FB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F39ABA-8B09-434F-9566-8C017C59A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04EE0-C733-42FE-B2AB-DEE8A906E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23676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35231-EC4A-4CD7-8C11-F4FF3248EBEC}" type="datetimeFigureOut">
              <a:rPr lang="en-US" smtClean="0"/>
              <a:t>8/19/2020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04EE0-C733-42FE-B2AB-DEE8A906E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01333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35231-EC4A-4CD7-8C11-F4FF3248EBEC}" type="datetimeFigureOut">
              <a:rPr lang="en-US" smtClean="0"/>
              <a:t>8/19/2020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04EE0-C733-42FE-B2AB-DEE8A906E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42138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35231-EC4A-4CD7-8C11-F4FF3248EBEC}" type="datetimeFigureOut">
              <a:rPr lang="en-US" smtClean="0"/>
              <a:t>8/19/2020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04EE0-C733-42FE-B2AB-DEE8A906E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511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FB4DA9-A8B3-406B-8E1C-4073C12831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187D43-3DD4-40A6-B4EB-DA964483FF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E62BC9-29CC-4862-B500-431BD6DC9B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35231-EC4A-4CD7-8C11-F4FF3248EBEC}" type="datetimeFigureOut">
              <a:rPr lang="en-US" smtClean="0"/>
              <a:t>8/19/2020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B8A331-F8B5-4796-AB70-39C88B365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346F9A-A794-49D9-9F33-9E98C15E35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04EE0-C733-42FE-B2AB-DEE8A906E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3864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D2C3C9-5D01-4878-B864-A4047C179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EAED03-C3E6-4DCF-BAD9-AA400C829E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D17025-87F6-4F12-8EB2-224FDFAB83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2264F5-DBC3-4F88-897A-4B90BE74E7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35231-EC4A-4CD7-8C11-F4FF3248EBEC}" type="datetimeFigureOut">
              <a:rPr lang="en-US" smtClean="0"/>
              <a:t>8/19/2020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26FC0F-F762-40E5-8D7F-8127E5429D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EF47C1-212C-4207-9BD8-4CED2F9F46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04EE0-C733-42FE-B2AB-DEE8A906E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7704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0A77C2-10CD-490C-995D-C1CBD3DDC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A01C35-8B98-4FD1-94FB-C5AEAE68E9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076A5A-BECC-4047-931C-BE88778ECB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324A8B-43ED-4AB6-9260-5D6BF5077B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E45EEF9-0FD4-4F06-87BE-7E5827D82DC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687A909-6FF8-4D4D-9A14-6DD8ADC4F4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35231-EC4A-4CD7-8C11-F4FF3248EBEC}" type="datetimeFigureOut">
              <a:rPr lang="en-US" smtClean="0"/>
              <a:t>8/19/2020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AC88A84-0FC4-4F4D-86DE-5FA514B244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271029C-60D6-422F-8B76-38576F785A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04EE0-C733-42FE-B2AB-DEE8A906E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31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5907D3-EFA1-4742-BE27-AADB8F8B9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ED6FEF-3AC3-4247-A7EE-F63C697A69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35231-EC4A-4CD7-8C11-F4FF3248EBEC}" type="datetimeFigureOut">
              <a:rPr lang="en-US" smtClean="0"/>
              <a:t>8/19/2020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D6607D-FC50-4DB1-ACF5-E97DF64747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2C1C8C-1969-4FD5-9A98-580CD54F0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04EE0-C733-42FE-B2AB-DEE8A906E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7225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E40BEA5-F44B-43E1-B3CA-B3E1A00C5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35231-EC4A-4CD7-8C11-F4FF3248EBEC}" type="datetimeFigureOut">
              <a:rPr lang="en-US" smtClean="0"/>
              <a:t>8/19/2020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5733DC4-125A-4CCF-99EE-2B09B732BA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DE41D6-FEFB-462B-AE6A-F39B1611D3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04EE0-C733-42FE-B2AB-DEE8A906E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8428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7ECE1D-EFE2-46E0-B414-5D85CF0934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CEBA30-7996-44E1-B33B-6BAF2CD152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68E9CC-9FA5-4F35-89E1-E3ABB00ECB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2D128B-E50E-4675-AA71-80A0A212AB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35231-EC4A-4CD7-8C11-F4FF3248EBEC}" type="datetimeFigureOut">
              <a:rPr lang="en-US" smtClean="0"/>
              <a:t>8/19/2020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5F0928-92A6-4027-8C4D-808762F90B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1DA4DD-4408-4466-B19C-88478540C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04EE0-C733-42FE-B2AB-DEE8A906E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2718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4FA4B7-75DC-45E6-9407-97CB1B023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6DF1213-3B84-48AF-B1BC-99E1AAEA9E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8C8FB9-528A-4012-BED9-93CA731D13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310B48-848A-4466-A983-DAF743D92D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35231-EC4A-4CD7-8C11-F4FF3248EBEC}" type="datetimeFigureOut">
              <a:rPr lang="en-US" smtClean="0"/>
              <a:t>8/19/2020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6CF9C9-4425-4719-B025-301D643B8B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55CD33-5A40-4396-973E-D0E55002A4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04EE0-C733-42FE-B2AB-DEE8A906E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9939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D636A8D-F3D5-4E51-B47E-8223A0105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8035DE-6734-40DB-B019-0D1B62F9FB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470C4F-67C7-4395-8088-D237172BE1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335231-EC4A-4CD7-8C11-F4FF3248EBEC}" type="datetimeFigureOut">
              <a:rPr lang="en-US" smtClean="0"/>
              <a:t>8/19/2020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D0A169-C234-4ECE-8442-BFC7B96BA7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8DB9A4-4F87-4A15-9E60-F33A4D1FEC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E04EE0-C733-42FE-B2AB-DEE8A906E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3923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335231-EC4A-4CD7-8C11-F4FF3248EBEC}" type="datetimeFigureOut">
              <a:rPr lang="en-US" smtClean="0"/>
              <a:t>8/19/2020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E04EE0-C733-42FE-B2AB-DEE8A906E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38154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microsoft.com/office/2007/relationships/hdphoto" Target="../media/hdphoto2.wdp"/><Relationship Id="rId7" Type="http://schemas.openxmlformats.org/officeDocument/2006/relationships/diagramColors" Target="../diagrams/colors4.xm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s.google.com/maps/documentation/geocoding/overview" TargetMode="External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eveloper.here.com/" TargetMode="External"/><Relationship Id="rId4" Type="http://schemas.openxmlformats.org/officeDocument/2006/relationships/hyperlink" Target="https://developers.google.com/places/web-service/overview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usinessstudent.com/careers/hot-career-opportunities-in-data-science-right-now/" TargetMode="External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creativecommons.org/licenses/by/3.0/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microsoft.com/office/2007/relationships/hdphoto" Target="../media/hdphoto1.wdp"/><Relationship Id="rId7" Type="http://schemas.openxmlformats.org/officeDocument/2006/relationships/diagramColors" Target="../diagrams/colors1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9" name="Rectangle 138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0" name="Picture 6" descr="Aerial Photography of City Buildings">
            <a:extLst>
              <a:ext uri="{FF2B5EF4-FFF2-40B4-BE49-F238E27FC236}">
                <a16:creationId xmlns:a16="http://schemas.microsoft.com/office/drawing/2014/main" id="{0A1457DA-4EE0-49A4-A4C1-A6EFC3AECE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91" r="21863" b="2"/>
          <a:stretch/>
        </p:blipFill>
        <p:spPr bwMode="auto">
          <a:xfrm>
            <a:off x="3523488" y="10"/>
            <a:ext cx="866851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1" name="Rectangle 140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B0EE5C-05C8-4D55-B244-933CC9A454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n-US" sz="3700" b="1" dirty="0"/>
              <a:t>Clustering Analysis of Potential Locations for Virtual Hotel Business Expansion in South Jakarta, Indonesia</a:t>
            </a:r>
            <a:endParaRPr lang="en-US" sz="37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E25C75-F8C2-4038-8E1A-22C0155387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pPr algn="l"/>
            <a:r>
              <a:rPr lang="en-US" sz="2000" b="1" dirty="0"/>
              <a:t>Capstone Project for IBM Data Science Professional Certificate</a:t>
            </a:r>
          </a:p>
          <a:p>
            <a:pPr algn="l"/>
            <a:r>
              <a:rPr lang="en-US" sz="2000" dirty="0"/>
              <a:t>By Imam Hadrazi </a:t>
            </a:r>
            <a:r>
              <a:rPr lang="en-US" sz="2000"/>
              <a:t>Baihaki</a:t>
            </a:r>
            <a:endParaRPr lang="en-US" sz="2000" dirty="0"/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79226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2" descr="Woman Walking on Pathway While Strolling Luggage">
            <a:extLst>
              <a:ext uri="{FF2B5EF4-FFF2-40B4-BE49-F238E27FC236}">
                <a16:creationId xmlns:a16="http://schemas.microsoft.com/office/drawing/2014/main" id="{209170A1-13B7-4461-8454-3FA10FEA99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977" b="10437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CEB7E8C-70DC-4883-A03B-592D7D1947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29629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u="sng" dirty="0">
                <a:solidFill>
                  <a:srgbClr val="FFFFFF"/>
                </a:solidFill>
              </a:rPr>
              <a:t>Required Data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5183BF4-54ED-4C9B-8976-2352D1285B0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68589346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8668031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0" name="Picture 8" descr="Person Pointing at Black and Gray Film Camera Near Macbook Pro">
            <a:extLst>
              <a:ext uri="{FF2B5EF4-FFF2-40B4-BE49-F238E27FC236}">
                <a16:creationId xmlns:a16="http://schemas.microsoft.com/office/drawing/2014/main" id="{5B85DDE3-0497-469A-B44F-7CB8CC035E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33" b="38750"/>
          <a:stretch/>
        </p:blipFill>
        <p:spPr bwMode="auto">
          <a:xfrm>
            <a:off x="20" y="10"/>
            <a:ext cx="1218893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5E8D2E83-FB3A-40E7-A9E5-7AB389D612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23809"/>
            <a:ext cx="11016943" cy="2262375"/>
          </a:xfrm>
          <a:custGeom>
            <a:avLst/>
            <a:gdLst>
              <a:gd name="connsiteX0" fmla="*/ 0 w 11016943"/>
              <a:gd name="connsiteY0" fmla="*/ 0 h 2262375"/>
              <a:gd name="connsiteX1" fmla="*/ 9969166 w 11016943"/>
              <a:gd name="connsiteY1" fmla="*/ 0 h 2262375"/>
              <a:gd name="connsiteX2" fmla="*/ 11016943 w 11016943"/>
              <a:gd name="connsiteY2" fmla="*/ 2262375 h 2262375"/>
              <a:gd name="connsiteX3" fmla="*/ 4942050 w 11016943"/>
              <a:gd name="connsiteY3" fmla="*/ 2262375 h 2262375"/>
              <a:gd name="connsiteX4" fmla="*/ 4582160 w 11016943"/>
              <a:gd name="connsiteY4" fmla="*/ 2262375 h 2262375"/>
              <a:gd name="connsiteX5" fmla="*/ 0 w 11016943"/>
              <a:gd name="connsiteY5" fmla="*/ 2262375 h 2262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016943" h="2262375">
                <a:moveTo>
                  <a:pt x="0" y="0"/>
                </a:moveTo>
                <a:lnTo>
                  <a:pt x="9969166" y="0"/>
                </a:lnTo>
                <a:lnTo>
                  <a:pt x="11016943" y="2262375"/>
                </a:lnTo>
                <a:lnTo>
                  <a:pt x="4942050" y="2262375"/>
                </a:lnTo>
                <a:lnTo>
                  <a:pt x="4582160" y="2262375"/>
                </a:lnTo>
                <a:lnTo>
                  <a:pt x="0" y="2262375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EB7E8C-70DC-4883-A03B-592D7D1947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062" y="4185749"/>
            <a:ext cx="9265771" cy="622836"/>
          </a:xfrm>
        </p:spPr>
        <p:txBody>
          <a:bodyPr>
            <a:normAutofit/>
          </a:bodyPr>
          <a:lstStyle/>
          <a:p>
            <a:r>
              <a:rPr lang="en-US" sz="3600"/>
              <a:t>Data 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7A1E95-C3E0-4F38-B807-6125525016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8062" y="4856921"/>
            <a:ext cx="9806097" cy="1249240"/>
          </a:xfrm>
        </p:spPr>
        <p:txBody>
          <a:bodyPr>
            <a:normAutofit/>
          </a:bodyPr>
          <a:lstStyle/>
          <a:p>
            <a:r>
              <a:rPr lang="en-US" sz="1800" dirty="0"/>
              <a:t>Google Geocoding API (</a:t>
            </a:r>
            <a:r>
              <a:rPr lang="en-US" sz="1800" u="sng" dirty="0">
                <a:solidFill>
                  <a:srgbClr val="FFFF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https://developers.google.com/maps/documentation/geocoding/overview</a:t>
            </a:r>
            <a:r>
              <a:rPr lang="en-US" sz="1800" dirty="0"/>
              <a:t>)</a:t>
            </a:r>
          </a:p>
          <a:p>
            <a:r>
              <a:rPr lang="en-US" sz="1800" dirty="0"/>
              <a:t>Google Places API (</a:t>
            </a:r>
            <a:r>
              <a:rPr lang="en-US" sz="1800" u="sng" dirty="0">
                <a:solidFill>
                  <a:srgbClr val="FFFF0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https://developers.google.com/places/web-service/overview</a:t>
            </a:r>
            <a:r>
              <a:rPr lang="en-US" sz="1800" dirty="0"/>
              <a:t>)</a:t>
            </a:r>
          </a:p>
          <a:p>
            <a:r>
              <a:rPr lang="en-US" sz="1800" dirty="0"/>
              <a:t>Here Map API (</a:t>
            </a:r>
            <a:r>
              <a:rPr lang="en-US" sz="1800" u="sng" dirty="0">
                <a:solidFill>
                  <a:srgbClr val="FFFF0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https://developer.here.com/</a:t>
            </a:r>
            <a:r>
              <a:rPr lang="en-US" sz="1800" dirty="0">
                <a:solidFill>
                  <a:srgbClr val="FFFF00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6869803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B7E8C-70DC-4883-A03B-592D7D1947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803325"/>
            <a:ext cx="5314536" cy="1325563"/>
          </a:xfrm>
        </p:spPr>
        <p:txBody>
          <a:bodyPr>
            <a:normAutofit/>
          </a:bodyPr>
          <a:lstStyle/>
          <a:p>
            <a:r>
              <a:rPr lang="en-US" dirty="0"/>
              <a:t>Area of Observation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F62D2A7-8207-488C-9F46-316BA81A16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8278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8915052C-C973-4201-9DA2-DC7BEE1D24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10" r="12326" b="-2"/>
          <a:stretch/>
        </p:blipFill>
        <p:spPr>
          <a:xfrm>
            <a:off x="6750141" y="-2"/>
            <a:ext cx="5441859" cy="5654940"/>
          </a:xfrm>
          <a:custGeom>
            <a:avLst/>
            <a:gdLst/>
            <a:ahLst/>
            <a:cxnLst/>
            <a:rect l="l" t="t" r="r" b="b"/>
            <a:pathLst>
              <a:path w="5441859" h="5654940">
                <a:moveTo>
                  <a:pt x="1041368" y="0"/>
                </a:moveTo>
                <a:lnTo>
                  <a:pt x="5441859" y="0"/>
                </a:lnTo>
                <a:lnTo>
                  <a:pt x="5441859" y="4820612"/>
                </a:lnTo>
                <a:lnTo>
                  <a:pt x="5285166" y="4957981"/>
                </a:lnTo>
                <a:cubicBezTo>
                  <a:pt x="4729628" y="5394557"/>
                  <a:pt x="4029081" y="5654940"/>
                  <a:pt x="3267719" y="5654940"/>
                </a:cubicBezTo>
                <a:cubicBezTo>
                  <a:pt x="1463008" y="5654940"/>
                  <a:pt x="0" y="4191932"/>
                  <a:pt x="0" y="2387221"/>
                </a:cubicBezTo>
                <a:cubicBezTo>
                  <a:pt x="0" y="1484866"/>
                  <a:pt x="365752" y="667936"/>
                  <a:pt x="957093" y="76595"/>
                </a:cubicBezTo>
                <a:close/>
              </a:path>
            </a:pathLst>
          </a:custGeom>
        </p:spPr>
      </p:pic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9F475B6E-B7C9-4EAF-9D88-90E293D31A0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87695740"/>
              </p:ext>
            </p:extLst>
          </p:nvPr>
        </p:nvGraphicFramePr>
        <p:xfrm>
          <a:off x="762000" y="2279018"/>
          <a:ext cx="5314543" cy="3375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1282652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Bedroom Interior Setup">
            <a:extLst>
              <a:ext uri="{FF2B5EF4-FFF2-40B4-BE49-F238E27FC236}">
                <a16:creationId xmlns:a16="http://schemas.microsoft.com/office/drawing/2014/main" id="{C877B977-AE53-4792-B244-390C01737B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18" t="-1" r="30645" b="-1"/>
          <a:stretch/>
        </p:blipFill>
        <p:spPr bwMode="auto">
          <a:xfrm>
            <a:off x="20" y="10"/>
            <a:ext cx="4668233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4" name="Freeform 28">
            <a:extLst>
              <a:ext uri="{FF2B5EF4-FFF2-40B4-BE49-F238E27FC236}">
                <a16:creationId xmlns:a16="http://schemas.microsoft.com/office/drawing/2014/main" id="{2B70B725-07B0-4EB9-A2D7-AE7B6CFFED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973338" y="0"/>
            <a:ext cx="11218661" cy="6858000"/>
          </a:xfrm>
          <a:custGeom>
            <a:avLst/>
            <a:gdLst>
              <a:gd name="connsiteX0" fmla="*/ 0 w 11218661"/>
              <a:gd name="connsiteY0" fmla="*/ 0 h 6858000"/>
              <a:gd name="connsiteX1" fmla="*/ 8042507 w 11218661"/>
              <a:gd name="connsiteY1" fmla="*/ 0 h 6858000"/>
              <a:gd name="connsiteX2" fmla="*/ 11218661 w 11218661"/>
              <a:gd name="connsiteY2" fmla="*/ 6858000 h 6858000"/>
              <a:gd name="connsiteX3" fmla="*/ 0 w 1121866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18661" h="6858000">
                <a:moveTo>
                  <a:pt x="0" y="0"/>
                </a:moveTo>
                <a:lnTo>
                  <a:pt x="8042507" y="0"/>
                </a:lnTo>
                <a:lnTo>
                  <a:pt x="1121866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6" name="Freeform 26">
            <a:extLst>
              <a:ext uri="{FF2B5EF4-FFF2-40B4-BE49-F238E27FC236}">
                <a16:creationId xmlns:a16="http://schemas.microsoft.com/office/drawing/2014/main" id="{5B2C47C6-EA4D-46C3-8760-73C0913529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420248" y="0"/>
            <a:ext cx="10771752" cy="6858000"/>
          </a:xfrm>
          <a:custGeom>
            <a:avLst/>
            <a:gdLst>
              <a:gd name="connsiteX0" fmla="*/ 0 w 10771752"/>
              <a:gd name="connsiteY0" fmla="*/ 0 h 6858000"/>
              <a:gd name="connsiteX1" fmla="*/ 7595598 w 10771752"/>
              <a:gd name="connsiteY1" fmla="*/ 0 h 6858000"/>
              <a:gd name="connsiteX2" fmla="*/ 10771752 w 10771752"/>
              <a:gd name="connsiteY2" fmla="*/ 6858000 h 6858000"/>
              <a:gd name="connsiteX3" fmla="*/ 0 w 1077175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771752" h="6858000">
                <a:moveTo>
                  <a:pt x="0" y="0"/>
                </a:moveTo>
                <a:lnTo>
                  <a:pt x="7595598" y="0"/>
                </a:lnTo>
                <a:lnTo>
                  <a:pt x="107717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EB7E8C-70DC-4883-A03B-592D7D1947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4039" y="365125"/>
            <a:ext cx="7164493" cy="1325563"/>
          </a:xfrm>
        </p:spPr>
        <p:txBody>
          <a:bodyPr>
            <a:normAutofit/>
          </a:bodyPr>
          <a:lstStyle/>
          <a:p>
            <a:r>
              <a:rPr lang="en-US" dirty="0"/>
              <a:t>Extracted Hotels Data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1D14BA3-792A-40DB-945A-941F59AFA3C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31927077"/>
              </p:ext>
            </p:extLst>
          </p:nvPr>
        </p:nvGraphicFramePr>
        <p:xfrm>
          <a:off x="4387515" y="2022601"/>
          <a:ext cx="7161017" cy="41543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8238888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6" name="Picture 2" descr="People, Walking, City, Urban, Knapsack, Pedestrians">
            <a:extLst>
              <a:ext uri="{FF2B5EF4-FFF2-40B4-BE49-F238E27FC236}">
                <a16:creationId xmlns:a16="http://schemas.microsoft.com/office/drawing/2014/main" id="{77BCFB29-FEC6-4DC4-91D9-19C0E75771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63"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CEB7E8C-70DC-4883-A03B-592D7D1947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POI Data Categories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48DAB1D-2C47-4DD4-88CD-19DCD3249EC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46817221"/>
              </p:ext>
            </p:extLst>
          </p:nvPr>
        </p:nvGraphicFramePr>
        <p:xfrm>
          <a:off x="5155379" y="1065862"/>
          <a:ext cx="5744685" cy="47262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9935074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B7E8C-70DC-4883-A03B-592D7D1947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240" y="742951"/>
            <a:ext cx="3476625" cy="49625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Hotels and POIs Data Combined</a:t>
            </a:r>
          </a:p>
        </p:txBody>
      </p:sp>
      <p:pic>
        <p:nvPicPr>
          <p:cNvPr id="8" name="Picture 7" descr="A close up of a map&#10;&#10;Description automatically generated">
            <a:extLst>
              <a:ext uri="{FF2B5EF4-FFF2-40B4-BE49-F238E27FC236}">
                <a16:creationId xmlns:a16="http://schemas.microsoft.com/office/drawing/2014/main" id="{F6435B3D-F9BD-4263-806D-A0D9E23A50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200" r="10660" b="3893"/>
          <a:stretch/>
        </p:blipFill>
        <p:spPr>
          <a:xfrm>
            <a:off x="3868615" y="281354"/>
            <a:ext cx="7838753" cy="6201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078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2550BE34-C2B8-49B8-8519-67A8CAD51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A7457DD9-5A45-400A-AB4B-4B4EDECA2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EB7E8C-70DC-4883-A03B-592D7D1947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746" y="586822"/>
            <a:ext cx="3560252" cy="1645920"/>
          </a:xfrm>
        </p:spPr>
        <p:txBody>
          <a:bodyPr>
            <a:normAutofit/>
          </a:bodyPr>
          <a:lstStyle/>
          <a:p>
            <a:r>
              <a:rPr lang="en-US" sz="3200" dirty="0"/>
              <a:t>Nearby POI Counts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41CF7D6-A660-431A-B0BB-140A0D555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570A85B-3810-4F95-97B0-CBF4CCDB3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7A1E95-C3E0-4F38-B807-6125525016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1164" y="586822"/>
            <a:ext cx="6002636" cy="1645920"/>
          </a:xfrm>
        </p:spPr>
        <p:txBody>
          <a:bodyPr anchor="ctr">
            <a:normAutofit/>
          </a:bodyPr>
          <a:lstStyle/>
          <a:p>
            <a:r>
              <a:rPr lang="en-US" sz="1800"/>
              <a:t>Each hotels will be given a 500 meters explore radius</a:t>
            </a:r>
          </a:p>
          <a:p>
            <a:r>
              <a:rPr lang="en-US" sz="1800"/>
              <a:t>Within the radius, number of POIs will be counted, grouped by its category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BEB1474B-C278-4FD0-97AD-D8DA5AFC57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6269368"/>
              </p:ext>
            </p:extLst>
          </p:nvPr>
        </p:nvGraphicFramePr>
        <p:xfrm>
          <a:off x="557034" y="3418801"/>
          <a:ext cx="11164829" cy="328803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688463">
                  <a:extLst>
                    <a:ext uri="{9D8B030D-6E8A-4147-A177-3AD203B41FA5}">
                      <a16:colId xmlns:a16="http://schemas.microsoft.com/office/drawing/2014/main" val="2816758247"/>
                    </a:ext>
                  </a:extLst>
                </a:gridCol>
                <a:gridCol w="969804">
                  <a:extLst>
                    <a:ext uri="{9D8B030D-6E8A-4147-A177-3AD203B41FA5}">
                      <a16:colId xmlns:a16="http://schemas.microsoft.com/office/drawing/2014/main" val="133458033"/>
                    </a:ext>
                  </a:extLst>
                </a:gridCol>
                <a:gridCol w="1051036">
                  <a:extLst>
                    <a:ext uri="{9D8B030D-6E8A-4147-A177-3AD203B41FA5}">
                      <a16:colId xmlns:a16="http://schemas.microsoft.com/office/drawing/2014/main" val="3854425884"/>
                    </a:ext>
                  </a:extLst>
                </a:gridCol>
                <a:gridCol w="881446">
                  <a:extLst>
                    <a:ext uri="{9D8B030D-6E8A-4147-A177-3AD203B41FA5}">
                      <a16:colId xmlns:a16="http://schemas.microsoft.com/office/drawing/2014/main" val="3164850988"/>
                    </a:ext>
                  </a:extLst>
                </a:gridCol>
                <a:gridCol w="1149371">
                  <a:extLst>
                    <a:ext uri="{9D8B030D-6E8A-4147-A177-3AD203B41FA5}">
                      <a16:colId xmlns:a16="http://schemas.microsoft.com/office/drawing/2014/main" val="681761766"/>
                    </a:ext>
                  </a:extLst>
                </a:gridCol>
                <a:gridCol w="893711">
                  <a:extLst>
                    <a:ext uri="{9D8B030D-6E8A-4147-A177-3AD203B41FA5}">
                      <a16:colId xmlns:a16="http://schemas.microsoft.com/office/drawing/2014/main" val="4188448370"/>
                    </a:ext>
                  </a:extLst>
                </a:gridCol>
                <a:gridCol w="1053887">
                  <a:extLst>
                    <a:ext uri="{9D8B030D-6E8A-4147-A177-3AD203B41FA5}">
                      <a16:colId xmlns:a16="http://schemas.microsoft.com/office/drawing/2014/main" val="2449187151"/>
                    </a:ext>
                  </a:extLst>
                </a:gridCol>
                <a:gridCol w="1132269">
                  <a:extLst>
                    <a:ext uri="{9D8B030D-6E8A-4147-A177-3AD203B41FA5}">
                      <a16:colId xmlns:a16="http://schemas.microsoft.com/office/drawing/2014/main" val="747740489"/>
                    </a:ext>
                  </a:extLst>
                </a:gridCol>
                <a:gridCol w="1016294">
                  <a:extLst>
                    <a:ext uri="{9D8B030D-6E8A-4147-A177-3AD203B41FA5}">
                      <a16:colId xmlns:a16="http://schemas.microsoft.com/office/drawing/2014/main" val="97605357"/>
                    </a:ext>
                  </a:extLst>
                </a:gridCol>
                <a:gridCol w="895576">
                  <a:extLst>
                    <a:ext uri="{9D8B030D-6E8A-4147-A177-3AD203B41FA5}">
                      <a16:colId xmlns:a16="http://schemas.microsoft.com/office/drawing/2014/main" val="3583949171"/>
                    </a:ext>
                  </a:extLst>
                </a:gridCol>
                <a:gridCol w="1432972">
                  <a:extLst>
                    <a:ext uri="{9D8B030D-6E8A-4147-A177-3AD203B41FA5}">
                      <a16:colId xmlns:a16="http://schemas.microsoft.com/office/drawing/2014/main" val="2836009107"/>
                    </a:ext>
                  </a:extLst>
                </a:gridCol>
              </a:tblGrid>
              <a:tr h="423288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Hostel ID</a:t>
                      </a:r>
                      <a:endParaRPr lang="en-US" sz="9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7356" marR="58414" marT="58414" marB="58414" anchor="ctr">
                    <a:lnL w="38100" cap="flat" cmpd="sng" algn="ctr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noFill/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636B68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Hostel Latitude</a:t>
                      </a:r>
                      <a:endParaRPr lang="en-US" sz="9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7356" marR="58414" marT="58414" marB="58414" anchor="ctr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noFill/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636B68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Hostel Longitude</a:t>
                      </a:r>
                      <a:endParaRPr lang="en-US" sz="9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7356" marR="58414" marT="58414" marB="58414" anchor="ctr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noFill/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636B68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Hostel Rating</a:t>
                      </a:r>
                      <a:endParaRPr lang="en-US" sz="9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7356" marR="58414" marT="58414" marB="58414" anchor="ctr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noFill/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636B68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Hostel Total Rating</a:t>
                      </a:r>
                      <a:endParaRPr lang="en-US" sz="9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7356" marR="58414" marT="58414" marB="58414" anchor="ctr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noFill/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636B68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Restaurant</a:t>
                      </a:r>
                      <a:endParaRPr lang="en-US" sz="9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7356" marR="58414" marT="58414" marB="58414" anchor="ctr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noFill/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636B68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Snacks/Fast food</a:t>
                      </a:r>
                      <a:endParaRPr lang="en-US" sz="9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7356" marR="58414" marT="58414" marB="58414" anchor="ctr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noFill/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636B68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Convenience Store</a:t>
                      </a:r>
                      <a:endParaRPr lang="en-US" sz="9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7356" marR="58414" marT="58414" marB="58414" anchor="ctr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noFill/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636B68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ATM/Bank/ Exchange</a:t>
                      </a:r>
                      <a:endParaRPr lang="en-US" sz="9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7356" marR="58414" marT="58414" marB="58414" anchor="ctr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noFill/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636B68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Coffee/Tea</a:t>
                      </a:r>
                      <a:endParaRPr lang="en-US" sz="9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7356" marR="58414" marT="58414" marB="58414" anchor="ctr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noFill/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636B68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Theatre, Music &amp; Culture</a:t>
                      </a:r>
                      <a:endParaRPr lang="en-US" sz="9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7356" marR="58414" marT="58414" marB="58414" anchor="ctr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noFill/>
                      <a:prstDash val="solid"/>
                    </a:lnR>
                    <a:lnT w="38100" cap="flat" cmpd="sng" algn="ctr">
                      <a:noFill/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636B68">
                        <a:alpha val="6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6887284"/>
                  </a:ext>
                </a:extLst>
              </a:tr>
              <a:tr h="286475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en-US" sz="900" b="0" i="0" u="none" strike="noStrike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7356" marR="58414" marT="58414" marB="58414" anchor="b">
                    <a:lnL w="38100" cap="flat" cmpd="sng" algn="ctr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-6.2380528</a:t>
                      </a:r>
                      <a:endParaRPr lang="en-US" sz="900" b="0" i="0" u="none" strike="noStrike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7356" marR="58414" marT="58414" marB="58414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106.8169531</a:t>
                      </a:r>
                      <a:endParaRPr lang="en-US" sz="900" b="0" i="0" u="none" strike="noStrike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7356" marR="58414" marT="58414" marB="58414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3.6</a:t>
                      </a:r>
                      <a:endParaRPr lang="en-US" sz="900" b="0" i="0" u="none" strike="noStrike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7356" marR="58414" marT="58414" marB="58414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218</a:t>
                      </a:r>
                      <a:endParaRPr lang="en-US" sz="900" b="0" i="0" u="none" strike="noStrike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7356" marR="58414" marT="58414" marB="58414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106</a:t>
                      </a:r>
                      <a:endParaRPr lang="en-US" sz="900" b="0" i="0" u="none" strike="noStrike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7356" marR="58414" marT="58414" marB="58414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en-US" sz="900" b="0" i="0" u="none" strike="noStrike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7356" marR="58414" marT="58414" marB="58414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endParaRPr lang="en-US" sz="900" b="0" i="0" u="none" strike="noStrike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7356" marR="58414" marT="58414" marB="58414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  <a:endParaRPr lang="en-US" sz="900" b="0" i="0" u="none" strike="noStrike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7356" marR="58414" marT="58414" marB="58414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  <a:endParaRPr lang="en-US" sz="900" b="0" i="0" u="none" strike="noStrike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7356" marR="58414" marT="58414" marB="58414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  <a:endParaRPr lang="en-US" sz="900" b="0" i="0" u="none" strike="noStrike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7356" marR="58414" marT="58414" marB="58414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6648986"/>
                  </a:ext>
                </a:extLst>
              </a:tr>
              <a:tr h="286475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en-US" sz="9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7356" marR="58414" marT="58414" marB="58414" anchor="b">
                    <a:lnL w="12700" cmpd="sng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-6.2341022</a:t>
                      </a:r>
                      <a:endParaRPr lang="en-US" sz="900" b="0" i="0" u="none" strike="noStrike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7356" marR="58414" marT="58414" marB="58414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106.8171694</a:t>
                      </a:r>
                      <a:endParaRPr lang="en-US" sz="900" b="0" i="0" u="none" strike="noStrike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7356" marR="58414" marT="58414" marB="58414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  <a:endParaRPr lang="en-US" sz="900" b="0" i="0" u="none" strike="noStrike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7356" marR="58414" marT="58414" marB="58414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en-US" sz="900" b="0" i="0" u="none" strike="noStrike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7356" marR="58414" marT="58414" marB="58414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80</a:t>
                      </a:r>
                      <a:endParaRPr lang="en-US" sz="900" b="0" i="0" u="none" strike="noStrike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7356" marR="58414" marT="58414" marB="58414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en-US" sz="900" b="0" i="0" u="none" strike="noStrike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7356" marR="58414" marT="58414" marB="58414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  <a:endParaRPr lang="en-US" sz="900" b="0" i="0" u="none" strike="noStrike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7356" marR="58414" marT="58414" marB="58414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endParaRPr lang="en-US" sz="900" b="0" i="0" u="none" strike="noStrike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7356" marR="58414" marT="58414" marB="58414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  <a:endParaRPr lang="en-US" sz="900" b="0" i="0" u="none" strike="noStrike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7356" marR="58414" marT="58414" marB="58414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  <a:endParaRPr lang="en-US" sz="900" b="0" i="0" u="none" strike="noStrike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7356" marR="58414" marT="58414" marB="58414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5073273"/>
                  </a:ext>
                </a:extLst>
              </a:tr>
              <a:tr h="286475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endParaRPr lang="en-US" sz="900" b="0" i="0" u="none" strike="noStrike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7356" marR="58414" marT="58414" marB="58414" anchor="b">
                    <a:lnL w="38100" cap="flat" cmpd="sng" algn="ctr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-6.2432143</a:t>
                      </a:r>
                      <a:endParaRPr lang="en-US" sz="900" b="0" i="0" u="none" strike="noStrike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7356" marR="58414" marT="58414" marB="58414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106.7815005</a:t>
                      </a:r>
                      <a:endParaRPr lang="en-US" sz="900" b="0" i="0" u="none" strike="noStrike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7356" marR="58414" marT="58414" marB="58414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4.5</a:t>
                      </a:r>
                      <a:endParaRPr lang="en-US" sz="900" b="0" i="0" u="none" strike="noStrike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7356" marR="58414" marT="58414" marB="58414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  <a:endParaRPr lang="en-US" sz="900" b="0" i="0" u="none" strike="noStrike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7356" marR="58414" marT="58414" marB="58414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88</a:t>
                      </a:r>
                      <a:endParaRPr lang="en-US" sz="900" b="0" i="0" u="none" strike="noStrike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7356" marR="58414" marT="58414" marB="58414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endParaRPr lang="en-US" sz="900" b="0" i="0" u="none" strike="noStrike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7356" marR="58414" marT="58414" marB="58414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  <a:endParaRPr lang="en-US" sz="900" b="0" i="0" u="none" strike="noStrike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7356" marR="58414" marT="58414" marB="58414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  <a:endParaRPr lang="en-US" sz="900" b="0" i="0" u="none" strike="noStrike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7356" marR="58414" marT="58414" marB="58414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  <a:endParaRPr lang="en-US" sz="900" b="0" i="0" u="none" strike="noStrike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7356" marR="58414" marT="58414" marB="58414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en-US" sz="900" b="0" i="0" u="none" strike="noStrike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7356" marR="58414" marT="58414" marB="58414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291595"/>
                  </a:ext>
                </a:extLst>
              </a:tr>
              <a:tr h="286475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endParaRPr lang="en-US" sz="900" b="0" i="0" u="none" strike="noStrike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7356" marR="58414" marT="58414" marB="58414" anchor="b">
                    <a:lnL w="12700" cmpd="sng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-6.244997</a:t>
                      </a:r>
                      <a:endParaRPr lang="en-US" sz="900" b="0" i="0" u="none" strike="noStrike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7356" marR="58414" marT="58414" marB="58414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106.78035</a:t>
                      </a:r>
                      <a:endParaRPr lang="en-US" sz="900" b="0" i="0" u="none" strike="noStrike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7356" marR="58414" marT="58414" marB="58414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2.7</a:t>
                      </a:r>
                      <a:endParaRPr lang="en-US" sz="900" b="0" i="0" u="none" strike="noStrike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7356" marR="58414" marT="58414" marB="58414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endParaRPr lang="en-US" sz="900" b="0" i="0" u="none" strike="noStrike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7356" marR="58414" marT="58414" marB="58414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99</a:t>
                      </a:r>
                      <a:endParaRPr lang="en-US" sz="900" b="0" i="0" u="none" strike="noStrike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7356" marR="58414" marT="58414" marB="58414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endParaRPr lang="en-US" sz="900" b="0" i="0" u="none" strike="noStrike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7356" marR="58414" marT="58414" marB="58414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  <a:endParaRPr lang="en-US" sz="900" b="0" i="0" u="none" strike="noStrike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7356" marR="58414" marT="58414" marB="58414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  <a:endParaRPr lang="en-US" sz="900" b="0" i="0" u="none" strike="noStrike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7356" marR="58414" marT="58414" marB="58414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  <a:endParaRPr lang="en-US" sz="900" b="0" i="0" u="none" strike="noStrike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7356" marR="58414" marT="58414" marB="58414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endParaRPr lang="en-US" sz="900" b="0" i="0" u="none" strike="noStrike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7356" marR="58414" marT="58414" marB="58414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0225735"/>
                  </a:ext>
                </a:extLst>
              </a:tr>
              <a:tr h="286475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  <a:endParaRPr lang="en-US" sz="900" b="0" i="0" u="none" strike="noStrike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7356" marR="58414" marT="58414" marB="58414" anchor="b">
                    <a:lnL w="38100" cap="flat" cmpd="sng" algn="ctr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-6.2433616</a:t>
                      </a:r>
                      <a:endParaRPr lang="en-US" sz="900" b="0" i="0" u="none" strike="noStrike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7356" marR="58414" marT="58414" marB="58414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106.7806216</a:t>
                      </a:r>
                      <a:endParaRPr lang="en-US" sz="900" b="0" i="0" u="none" strike="noStrike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7356" marR="58414" marT="58414" marB="58414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3.2</a:t>
                      </a:r>
                      <a:endParaRPr lang="en-US" sz="900" b="0" i="0" u="none" strike="noStrike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7356" marR="58414" marT="58414" marB="58414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45</a:t>
                      </a:r>
                      <a:endParaRPr lang="en-US" sz="900" b="0" i="0" u="none" strike="noStrike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7356" marR="58414" marT="58414" marB="58414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92</a:t>
                      </a:r>
                      <a:endParaRPr lang="en-US" sz="900" b="0" i="0" u="none" strike="noStrike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7356" marR="58414" marT="58414" marB="58414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endParaRPr lang="en-US" sz="900" b="0" i="0" u="none" strike="noStrike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7356" marR="58414" marT="58414" marB="58414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  <a:endParaRPr lang="en-US" sz="900" b="0" i="0" u="none" strike="noStrike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7356" marR="58414" marT="58414" marB="58414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  <a:endParaRPr lang="en-US" sz="900" b="0" i="0" u="none" strike="noStrike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7356" marR="58414" marT="58414" marB="58414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  <a:endParaRPr lang="en-US" sz="900" b="0" i="0" u="none" strike="noStrike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7356" marR="58414" marT="58414" marB="58414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en-US" sz="900" b="0" i="0" u="none" strike="noStrike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7356" marR="58414" marT="58414" marB="58414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4106659"/>
                  </a:ext>
                </a:extLst>
              </a:tr>
              <a:tr h="286475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  <a:endParaRPr lang="en-US" sz="900" b="0" i="0" u="none" strike="noStrike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7356" marR="58414" marT="58414" marB="58414" anchor="b">
                    <a:lnL w="12700" cmpd="sng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-6.2886455</a:t>
                      </a:r>
                      <a:endParaRPr lang="en-US" sz="900" b="0" i="0" u="none" strike="noStrike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7356" marR="58414" marT="58414" marB="58414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106.8003567</a:t>
                      </a:r>
                      <a:endParaRPr lang="en-US" sz="900" b="0" i="0" u="none" strike="noStrike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7356" marR="58414" marT="58414" marB="58414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4.2</a:t>
                      </a:r>
                      <a:endParaRPr lang="en-US" sz="900" b="0" i="0" u="none" strike="noStrike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7356" marR="58414" marT="58414" marB="58414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  <a:endParaRPr lang="en-US" sz="900" b="0" i="0" u="none" strike="noStrike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7356" marR="58414" marT="58414" marB="58414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79</a:t>
                      </a:r>
                      <a:endParaRPr lang="en-US" sz="900" b="0" i="0" u="none" strike="noStrike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7356" marR="58414" marT="58414" marB="58414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endParaRPr lang="en-US" sz="900" b="0" i="0" u="none" strike="noStrike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7356" marR="58414" marT="58414" marB="58414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en-US" sz="900" b="0" i="0" u="none" strike="noStrike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7356" marR="58414" marT="58414" marB="58414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endParaRPr lang="en-US" sz="900" b="0" i="0" u="none" strike="noStrike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7356" marR="58414" marT="58414" marB="58414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  <a:endParaRPr lang="en-US" sz="900" b="0" i="0" u="none" strike="noStrike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7356" marR="58414" marT="58414" marB="58414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  <a:endParaRPr lang="en-US" sz="900" b="0" i="0" u="none" strike="noStrike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7356" marR="58414" marT="58414" marB="58414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551197"/>
                  </a:ext>
                </a:extLst>
              </a:tr>
              <a:tr h="286475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  <a:endParaRPr lang="en-US" sz="900" b="0" i="0" u="none" strike="noStrike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7356" marR="58414" marT="58414" marB="58414" anchor="b">
                    <a:lnL w="38100" cap="flat" cmpd="sng" algn="ctr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-6.2871132</a:t>
                      </a:r>
                      <a:endParaRPr lang="en-US" sz="900" b="0" i="0" u="none" strike="noStrike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7356" marR="58414" marT="58414" marB="58414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106.8027785</a:t>
                      </a:r>
                      <a:endParaRPr lang="en-US" sz="900" b="0" i="0" u="none" strike="noStrike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7356" marR="58414" marT="58414" marB="58414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4.4</a:t>
                      </a:r>
                      <a:endParaRPr lang="en-US" sz="900" b="0" i="0" u="none" strike="noStrike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7356" marR="58414" marT="58414" marB="58414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72</a:t>
                      </a:r>
                      <a:endParaRPr lang="en-US" sz="900" b="0" i="0" u="none" strike="noStrike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7356" marR="58414" marT="58414" marB="58414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  <a:endParaRPr lang="en-US" sz="900" b="0" i="0" u="none" strike="noStrike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7356" marR="58414" marT="58414" marB="58414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  <a:endParaRPr lang="en-US" sz="900" b="0" i="0" u="none" strike="noStrike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7356" marR="58414" marT="58414" marB="58414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en-US" sz="900" b="0" i="0" u="none" strike="noStrike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7356" marR="58414" marT="58414" marB="58414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  <a:endParaRPr lang="en-US" sz="900" b="0" i="0" u="none" strike="noStrike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7356" marR="58414" marT="58414" marB="58414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endParaRPr lang="en-US" sz="900" b="0" i="0" u="none" strike="noStrike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7356" marR="58414" marT="58414" marB="58414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  <a:endParaRPr lang="en-US" sz="900" b="0" i="0" u="none" strike="noStrike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7356" marR="58414" marT="58414" marB="58414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747781"/>
                  </a:ext>
                </a:extLst>
              </a:tr>
              <a:tr h="286475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  <a:endParaRPr lang="en-US" sz="900" b="0" i="0" u="none" strike="noStrike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7356" marR="58414" marT="58414" marB="58414" anchor="b">
                    <a:lnL w="12700" cmpd="sng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-6.286095</a:t>
                      </a:r>
                      <a:endParaRPr lang="en-US" sz="900" b="0" i="0" u="none" strike="noStrike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7356" marR="58414" marT="58414" marB="58414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106.799798</a:t>
                      </a:r>
                      <a:endParaRPr lang="en-US" sz="900" b="0" i="0" u="none" strike="noStrike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7356" marR="58414" marT="58414" marB="58414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4.5</a:t>
                      </a:r>
                      <a:endParaRPr lang="en-US" sz="900" b="0" i="0" u="none" strike="noStrike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7356" marR="58414" marT="58414" marB="58414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48</a:t>
                      </a:r>
                      <a:endParaRPr lang="en-US" sz="900" b="0" i="0" u="none" strike="noStrike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7356" marR="58414" marT="58414" marB="58414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23</a:t>
                      </a:r>
                      <a:endParaRPr lang="en-US" sz="900" b="0" i="0" u="none" strike="noStrike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7356" marR="58414" marT="58414" marB="58414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en-US" sz="900" b="0" i="0" u="none" strike="noStrike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7356" marR="58414" marT="58414" marB="58414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en-US" sz="900" b="0" i="0" u="none" strike="noStrike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7356" marR="58414" marT="58414" marB="58414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  <a:endParaRPr lang="en-US" sz="900" b="0" i="0" u="none" strike="noStrike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7356" marR="58414" marT="58414" marB="58414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endParaRPr lang="en-US" sz="900" b="0" i="0" u="none" strike="noStrike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7356" marR="58414" marT="58414" marB="58414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  <a:endParaRPr lang="en-US" sz="900" b="0" i="0" u="none" strike="noStrike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7356" marR="58414" marT="58414" marB="58414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9604587"/>
                  </a:ext>
                </a:extLst>
              </a:tr>
              <a:tr h="286475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  <a:endParaRPr lang="en-US" sz="900" b="0" i="0" u="none" strike="noStrike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7356" marR="58414" marT="58414" marB="58414" anchor="b">
                    <a:lnL w="38100" cap="flat" cmpd="sng" algn="ctr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-6.2755727</a:t>
                      </a:r>
                      <a:endParaRPr lang="en-US" sz="900" b="0" i="0" u="none" strike="noStrike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7356" marR="58414" marT="58414" marB="58414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106.7973817</a:t>
                      </a:r>
                      <a:endParaRPr lang="en-US" sz="900" b="0" i="0" u="none" strike="noStrike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7356" marR="58414" marT="58414" marB="58414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3.8</a:t>
                      </a:r>
                      <a:endParaRPr lang="en-US" sz="900" b="0" i="0" u="none" strike="noStrike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7356" marR="58414" marT="58414" marB="58414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  <a:endParaRPr lang="en-US" sz="900" b="0" i="0" u="none" strike="noStrike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7356" marR="58414" marT="58414" marB="58414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92</a:t>
                      </a:r>
                      <a:endParaRPr lang="en-US" sz="900" b="0" i="0" u="none" strike="noStrike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7356" marR="58414" marT="58414" marB="58414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  <a:endParaRPr lang="en-US" sz="900" b="0" i="0" u="none" strike="noStrike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7356" marR="58414" marT="58414" marB="58414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en-US" sz="900" b="0" i="0" u="none" strike="noStrike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7356" marR="58414" marT="58414" marB="58414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21</a:t>
                      </a:r>
                      <a:endParaRPr lang="en-US" sz="900" b="0" i="0" u="none" strike="noStrike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7356" marR="58414" marT="58414" marB="58414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  <a:endParaRPr lang="en-US" sz="900" b="0" i="0" u="none" strike="noStrike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7356" marR="58414" marT="58414" marB="58414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endParaRPr lang="en-US" sz="900" b="0" i="0" u="none" strike="noStrike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7356" marR="58414" marT="58414" marB="58414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564385"/>
                  </a:ext>
                </a:extLst>
              </a:tr>
              <a:tr h="286475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  <a:endParaRPr lang="en-US" sz="900" b="0" i="0" u="none" strike="noStrike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7356" marR="58414" marT="58414" marB="58414" anchor="b">
                    <a:lnL w="12700" cmpd="sng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-6.2754433</a:t>
                      </a:r>
                      <a:endParaRPr lang="en-US" sz="900" b="0" i="0" u="none" strike="noStrike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7356" marR="58414" marT="58414" marB="58414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106.7982942</a:t>
                      </a:r>
                      <a:endParaRPr lang="en-US" sz="900" b="0" i="0" u="none" strike="noStrike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7356" marR="58414" marT="58414" marB="58414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4.4</a:t>
                      </a:r>
                      <a:endParaRPr lang="en-US" sz="900" b="0" i="0" u="none" strike="noStrike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7356" marR="58414" marT="58414" marB="58414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  <a:endParaRPr lang="en-US" sz="900" b="0" i="0" u="none" strike="noStrike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7356" marR="58414" marT="58414" marB="58414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99</a:t>
                      </a:r>
                      <a:endParaRPr lang="en-US" sz="900" b="0" i="0" u="none" strike="noStrike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7356" marR="58414" marT="58414" marB="58414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  <a:endParaRPr lang="en-US" sz="900" b="0" i="0" u="none" strike="noStrike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7356" marR="58414" marT="58414" marB="58414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en-US" sz="900" b="0" i="0" u="none" strike="noStrike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7356" marR="58414" marT="58414" marB="58414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22</a:t>
                      </a:r>
                      <a:endParaRPr lang="en-US" sz="900" b="0" i="0" u="none" strike="noStrike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7356" marR="58414" marT="58414" marB="58414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  <a:endParaRPr lang="en-US" sz="900" b="0" i="0" u="none" strike="noStrike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7356" marR="58414" marT="58414" marB="58414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endParaRPr lang="en-US" sz="9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7356" marR="58414" marT="58414" marB="58414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2276475"/>
                  </a:ext>
                </a:extLst>
              </a:tr>
            </a:tbl>
          </a:graphicData>
        </a:graphic>
      </p:graphicFrame>
      <p:sp>
        <p:nvSpPr>
          <p:cNvPr id="50" name="Title 1">
            <a:extLst>
              <a:ext uri="{FF2B5EF4-FFF2-40B4-BE49-F238E27FC236}">
                <a16:creationId xmlns:a16="http://schemas.microsoft.com/office/drawing/2014/main" id="{783195C8-3700-4141-9CE8-E5520C038A3B}"/>
              </a:ext>
            </a:extLst>
          </p:cNvPr>
          <p:cNvSpPr txBox="1">
            <a:spLocks/>
          </p:cNvSpPr>
          <p:nvPr/>
        </p:nvSpPr>
        <p:spPr>
          <a:xfrm>
            <a:off x="4315874" y="2633623"/>
            <a:ext cx="3560252" cy="6233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u="sng" dirty="0"/>
              <a:t>Sample Data</a:t>
            </a:r>
          </a:p>
        </p:txBody>
      </p:sp>
    </p:spTree>
    <p:extLst>
      <p:ext uri="{BB962C8B-B14F-4D97-AF65-F5344CB8AC3E}">
        <p14:creationId xmlns:p14="http://schemas.microsoft.com/office/powerpoint/2010/main" val="19911505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5" name="Rectangle 134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194" name="Picture 2" descr="Artificial Intelligence, Brain, Think, Control">
            <a:extLst>
              <a:ext uri="{FF2B5EF4-FFF2-40B4-BE49-F238E27FC236}">
                <a16:creationId xmlns:a16="http://schemas.microsoft.com/office/drawing/2014/main" id="{0E5CEAEF-D3AD-47F7-B7CD-986C1B2008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6" r="18014" b="1233"/>
          <a:stretch/>
        </p:blipFill>
        <p:spPr bwMode="auto">
          <a:xfrm>
            <a:off x="3523488" y="10"/>
            <a:ext cx="866851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7" name="Rectangle 136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4C88F67-B883-4230-9649-2ACC4A48A9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Developing Classification Machine Learning</a:t>
            </a:r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173882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Black Steel Lamp Post">
            <a:extLst>
              <a:ext uri="{FF2B5EF4-FFF2-40B4-BE49-F238E27FC236}">
                <a16:creationId xmlns:a16="http://schemas.microsoft.com/office/drawing/2014/main" id="{174E7E56-AC98-44F4-89EA-70E7582C80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33" r="25865"/>
          <a:stretch/>
        </p:blipFill>
        <p:spPr bwMode="auto">
          <a:xfrm>
            <a:off x="5385391" y="10"/>
            <a:ext cx="6806609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33CBE267-1877-479F-82F0-E4BAA5BCE7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37577" cy="6858478"/>
          </a:xfrm>
          <a:custGeom>
            <a:avLst/>
            <a:gdLst>
              <a:gd name="connsiteX0" fmla="*/ 0 w 9737577"/>
              <a:gd name="connsiteY0" fmla="*/ 0 h 6858478"/>
              <a:gd name="connsiteX1" fmla="*/ 268876 w 9737577"/>
              <a:gd name="connsiteY1" fmla="*/ 0 h 6858478"/>
              <a:gd name="connsiteX2" fmla="*/ 1554480 w 9737577"/>
              <a:gd name="connsiteY2" fmla="*/ 0 h 6858478"/>
              <a:gd name="connsiteX3" fmla="*/ 5489397 w 9737577"/>
              <a:gd name="connsiteY3" fmla="*/ 0 h 6858478"/>
              <a:gd name="connsiteX4" fmla="*/ 6555625 w 9737577"/>
              <a:gd name="connsiteY4" fmla="*/ 0 h 6858478"/>
              <a:gd name="connsiteX5" fmla="*/ 6561202 w 9737577"/>
              <a:gd name="connsiteY5" fmla="*/ 0 h 6858478"/>
              <a:gd name="connsiteX6" fmla="*/ 9737577 w 9737577"/>
              <a:gd name="connsiteY6" fmla="*/ 6858478 h 6858478"/>
              <a:gd name="connsiteX7" fmla="*/ 2313022 w 9737577"/>
              <a:gd name="connsiteY7" fmla="*/ 6858478 h 6858478"/>
              <a:gd name="connsiteX8" fmla="*/ 2313282 w 9737577"/>
              <a:gd name="connsiteY8" fmla="*/ 6857916 h 6858478"/>
              <a:gd name="connsiteX9" fmla="*/ 1554480 w 9737577"/>
              <a:gd name="connsiteY9" fmla="*/ 6857916 h 6858478"/>
              <a:gd name="connsiteX10" fmla="*/ 1554480 w 9737577"/>
              <a:gd name="connsiteY10" fmla="*/ 6858000 h 6858478"/>
              <a:gd name="connsiteX11" fmla="*/ 0 w 9737577"/>
              <a:gd name="connsiteY11" fmla="*/ 685800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737577" h="6858478">
                <a:moveTo>
                  <a:pt x="0" y="0"/>
                </a:moveTo>
                <a:lnTo>
                  <a:pt x="268876" y="0"/>
                </a:lnTo>
                <a:lnTo>
                  <a:pt x="1554480" y="0"/>
                </a:lnTo>
                <a:lnTo>
                  <a:pt x="5489397" y="0"/>
                </a:lnTo>
                <a:lnTo>
                  <a:pt x="6555625" y="0"/>
                </a:lnTo>
                <a:lnTo>
                  <a:pt x="6561202" y="0"/>
                </a:lnTo>
                <a:lnTo>
                  <a:pt x="9737577" y="6858478"/>
                </a:lnTo>
                <a:lnTo>
                  <a:pt x="2313022" y="6858478"/>
                </a:lnTo>
                <a:lnTo>
                  <a:pt x="2313282" y="6857916"/>
                </a:lnTo>
                <a:lnTo>
                  <a:pt x="1554480" y="6857916"/>
                </a:lnTo>
                <a:lnTo>
                  <a:pt x="155448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F2EA12E3-1C9E-43D7-ABCC-C16A6ED4B0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308951" cy="6858478"/>
          </a:xfrm>
          <a:custGeom>
            <a:avLst/>
            <a:gdLst>
              <a:gd name="connsiteX0" fmla="*/ 0 w 9308951"/>
              <a:gd name="connsiteY0" fmla="*/ 0 h 6858478"/>
              <a:gd name="connsiteX1" fmla="*/ 838200 w 9308951"/>
              <a:gd name="connsiteY1" fmla="*/ 0 h 6858478"/>
              <a:gd name="connsiteX2" fmla="*/ 838200 w 9308951"/>
              <a:gd name="connsiteY2" fmla="*/ 479 h 6858478"/>
              <a:gd name="connsiteX3" fmla="*/ 1230899 w 9308951"/>
              <a:gd name="connsiteY3" fmla="*/ 479 h 6858478"/>
              <a:gd name="connsiteX4" fmla="*/ 1230899 w 9308951"/>
              <a:gd name="connsiteY4" fmla="*/ 0 h 6858478"/>
              <a:gd name="connsiteX5" fmla="*/ 5060771 w 9308951"/>
              <a:gd name="connsiteY5" fmla="*/ 0 h 6858478"/>
              <a:gd name="connsiteX6" fmla="*/ 6126999 w 9308951"/>
              <a:gd name="connsiteY6" fmla="*/ 0 h 6858478"/>
              <a:gd name="connsiteX7" fmla="*/ 6132576 w 9308951"/>
              <a:gd name="connsiteY7" fmla="*/ 0 h 6858478"/>
              <a:gd name="connsiteX8" fmla="*/ 9308951 w 9308951"/>
              <a:gd name="connsiteY8" fmla="*/ 6858478 h 6858478"/>
              <a:gd name="connsiteX9" fmla="*/ 1884396 w 9308951"/>
              <a:gd name="connsiteY9" fmla="*/ 6858478 h 6858478"/>
              <a:gd name="connsiteX10" fmla="*/ 1884656 w 9308951"/>
              <a:gd name="connsiteY10" fmla="*/ 6857916 h 6858478"/>
              <a:gd name="connsiteX11" fmla="*/ 1230899 w 9308951"/>
              <a:gd name="connsiteY11" fmla="*/ 6857916 h 6858478"/>
              <a:gd name="connsiteX12" fmla="*/ 1230899 w 9308951"/>
              <a:gd name="connsiteY12" fmla="*/ 6858478 h 6858478"/>
              <a:gd name="connsiteX13" fmla="*/ 651890 w 9308951"/>
              <a:gd name="connsiteY13" fmla="*/ 6858478 h 6858478"/>
              <a:gd name="connsiteX14" fmla="*/ 651890 w 9308951"/>
              <a:gd name="connsiteY14" fmla="*/ 6858000 h 6858478"/>
              <a:gd name="connsiteX15" fmla="*/ 0 w 9308951"/>
              <a:gd name="connsiteY15" fmla="*/ 685800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9308951" h="6858478">
                <a:moveTo>
                  <a:pt x="0" y="0"/>
                </a:moveTo>
                <a:lnTo>
                  <a:pt x="838200" y="0"/>
                </a:lnTo>
                <a:lnTo>
                  <a:pt x="838200" y="479"/>
                </a:lnTo>
                <a:lnTo>
                  <a:pt x="1230899" y="479"/>
                </a:lnTo>
                <a:lnTo>
                  <a:pt x="1230899" y="0"/>
                </a:lnTo>
                <a:lnTo>
                  <a:pt x="5060771" y="0"/>
                </a:lnTo>
                <a:lnTo>
                  <a:pt x="6126999" y="0"/>
                </a:lnTo>
                <a:lnTo>
                  <a:pt x="6132576" y="0"/>
                </a:lnTo>
                <a:lnTo>
                  <a:pt x="9308951" y="6858478"/>
                </a:lnTo>
                <a:lnTo>
                  <a:pt x="1884396" y="6858478"/>
                </a:lnTo>
                <a:lnTo>
                  <a:pt x="1884656" y="6857916"/>
                </a:lnTo>
                <a:lnTo>
                  <a:pt x="1230899" y="6857916"/>
                </a:lnTo>
                <a:lnTo>
                  <a:pt x="1230899" y="6858478"/>
                </a:lnTo>
                <a:lnTo>
                  <a:pt x="651890" y="6858478"/>
                </a:lnTo>
                <a:lnTo>
                  <a:pt x="65189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21DD8E-91A1-4C38-807B-FD11393607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365125"/>
            <a:ext cx="5398235" cy="1325563"/>
          </a:xfrm>
        </p:spPr>
        <p:txBody>
          <a:bodyPr>
            <a:normAutofit/>
          </a:bodyPr>
          <a:lstStyle/>
          <a:p>
            <a:r>
              <a:rPr lang="en-US"/>
              <a:t>Variables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EF3D512-12D1-43AF-A5FF-3CFEA57B490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83242133"/>
              </p:ext>
            </p:extLst>
          </p:nvPr>
        </p:nvGraphicFramePr>
        <p:xfrm>
          <a:off x="804672" y="2022601"/>
          <a:ext cx="6032856" cy="41543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9585810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7C432AFE-B3D2-4BFF-BF8F-96C27AFF1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42" name="Picture 2" descr="geometric shape digital wallpaper">
            <a:extLst>
              <a:ext uri="{FF2B5EF4-FFF2-40B4-BE49-F238E27FC236}">
                <a16:creationId xmlns:a16="http://schemas.microsoft.com/office/drawing/2014/main" id="{B69F5084-32B3-40AB-BF26-3975A8718C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917" b="1083"/>
          <a:stretch/>
        </p:blipFill>
        <p:spPr bwMode="auto">
          <a:xfrm>
            <a:off x="20" y="10"/>
            <a:ext cx="12191979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2FDD4FC-79C6-4C96-9AFA-CC83B67A55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9" y="941832"/>
            <a:ext cx="10506456" cy="2057400"/>
          </a:xfrm>
        </p:spPr>
        <p:txBody>
          <a:bodyPr anchor="b">
            <a:normAutofit/>
          </a:bodyPr>
          <a:lstStyle/>
          <a:p>
            <a:r>
              <a:rPr lang="en-US" sz="5000" dirty="0"/>
              <a:t>Feature Engineering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01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3241202"/>
            <a:ext cx="10506456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EE096-CFCC-4DE1-8427-2AC5DC17AD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3502152"/>
            <a:ext cx="10506456" cy="2670048"/>
          </a:xfrm>
        </p:spPr>
        <p:txBody>
          <a:bodyPr>
            <a:normAutofit/>
          </a:bodyPr>
          <a:lstStyle/>
          <a:p>
            <a:r>
              <a:rPr lang="en-US" sz="2000"/>
              <a:t>Convert rating value type from continuous to discrete, example:</a:t>
            </a:r>
          </a:p>
          <a:p>
            <a:pPr lvl="1"/>
            <a:r>
              <a:rPr lang="en-US" sz="2000"/>
              <a:t>2.3 </a:t>
            </a:r>
            <a:r>
              <a:rPr lang="en-US" sz="2000">
                <a:sym typeface="Wingdings" panose="05000000000000000000" pitchFamily="2" charset="2"/>
              </a:rPr>
              <a:t> 2.0 to 2.5</a:t>
            </a:r>
            <a:endParaRPr lang="en-US" sz="2000"/>
          </a:p>
          <a:p>
            <a:pPr lvl="1"/>
            <a:r>
              <a:rPr lang="en-US" sz="2000"/>
              <a:t>3.1 </a:t>
            </a:r>
            <a:r>
              <a:rPr lang="en-US" sz="2000">
                <a:sym typeface="Wingdings" panose="05000000000000000000" pitchFamily="2" charset="2"/>
              </a:rPr>
              <a:t> 3.0 to 3.5</a:t>
            </a:r>
          </a:p>
          <a:p>
            <a:pPr lvl="1"/>
            <a:r>
              <a:rPr lang="en-US" sz="2000">
                <a:sym typeface="Wingdings" panose="05000000000000000000" pitchFamily="2" charset="2"/>
              </a:rPr>
              <a:t>4.6  4.5 to 5.0</a:t>
            </a:r>
          </a:p>
          <a:p>
            <a:r>
              <a:rPr lang="en-US" sz="2000">
                <a:sym typeface="Wingdings" panose="05000000000000000000" pitchFamily="2" charset="2"/>
              </a:rPr>
              <a:t>Applying standard scaler to feature’s values</a:t>
            </a:r>
          </a:p>
        </p:txBody>
      </p:sp>
    </p:spTree>
    <p:extLst>
      <p:ext uri="{BB962C8B-B14F-4D97-AF65-F5344CB8AC3E}">
        <p14:creationId xmlns:p14="http://schemas.microsoft.com/office/powerpoint/2010/main" val="20243952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41C5806-6555-4702-AE12-4494DD21AF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628" r="-1" b="-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4C88F67-B883-4230-9649-2ACC4A48A9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Introduction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982988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3B021B3-DE93-4AB7-8A18-CF5F1CED8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C5A601-2C07-4E19-8D2E-1E62233F05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56032"/>
            <a:ext cx="10506456" cy="1014984"/>
          </a:xfrm>
        </p:spPr>
        <p:txBody>
          <a:bodyPr anchor="b">
            <a:normAutofit/>
          </a:bodyPr>
          <a:lstStyle/>
          <a:p>
            <a:r>
              <a:rPr lang="en-US" dirty="0"/>
              <a:t>Train and Test Dataset Split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1634502"/>
            <a:ext cx="10451592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1538176"/>
            <a:ext cx="1873457" cy="1098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35E3C70-6D58-4FAE-B1B1-9799C251D9C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97450684"/>
              </p:ext>
            </p:extLst>
          </p:nvPr>
        </p:nvGraphicFramePr>
        <p:xfrm>
          <a:off x="838200" y="1926266"/>
          <a:ext cx="10515600" cy="43575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079179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A circuit board&#10;&#10;Description automatically generated">
            <a:extLst>
              <a:ext uri="{FF2B5EF4-FFF2-40B4-BE49-F238E27FC236}">
                <a16:creationId xmlns:a16="http://schemas.microsoft.com/office/drawing/2014/main" id="{AEF332D5-15E0-4919-919D-56C28481829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r="47423" b="9091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922C55-0401-4F95-ABF0-2D048168D4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en-US" sz="2400" dirty="0"/>
              <a:t>Classification Algorithms and Accuracy Measurement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E4C2C3-D87D-4FF7-B4F6-2C89B2711A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r>
              <a:rPr lang="en-US" sz="1800" dirty="0"/>
              <a:t>Algorithms:</a:t>
            </a:r>
          </a:p>
          <a:p>
            <a:pPr lvl="1"/>
            <a:r>
              <a:rPr lang="en-US" sz="1800" dirty="0"/>
              <a:t>K-Means Clustering</a:t>
            </a:r>
          </a:p>
          <a:p>
            <a:pPr lvl="1"/>
            <a:r>
              <a:rPr lang="en-US" sz="1800" dirty="0"/>
              <a:t>Decision Tree</a:t>
            </a:r>
          </a:p>
          <a:p>
            <a:pPr lvl="1"/>
            <a:r>
              <a:rPr lang="en-US" sz="1800" dirty="0"/>
              <a:t>Support Vector Machine</a:t>
            </a:r>
          </a:p>
          <a:p>
            <a:endParaRPr lang="en-US" sz="1800" dirty="0"/>
          </a:p>
          <a:p>
            <a:r>
              <a:rPr lang="en-US" sz="1800" dirty="0"/>
              <a:t>Accuracy Measurement:</a:t>
            </a:r>
          </a:p>
          <a:p>
            <a:pPr lvl="1"/>
            <a:r>
              <a:rPr lang="en-US" sz="1800" dirty="0"/>
              <a:t>Jaccard Similarity Index</a:t>
            </a:r>
          </a:p>
          <a:p>
            <a:pPr lvl="1"/>
            <a:r>
              <a:rPr lang="en-US" sz="1800" dirty="0"/>
              <a:t>F1 Score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6EE3329-9E22-439E-8551-AE2721609C50}"/>
              </a:ext>
            </a:extLst>
          </p:cNvPr>
          <p:cNvSpPr txBox="1"/>
          <p:nvPr/>
        </p:nvSpPr>
        <p:spPr>
          <a:xfrm>
            <a:off x="10005183" y="6657945"/>
            <a:ext cx="2186817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3" tooltip="https://www.businessstudent.com/careers/hot-career-opportunities-in-data-science-right-now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4" tooltip="https://creativecommons.org/licenses/by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</a:t>
            </a:r>
            <a:endParaRPr lang="en-US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83158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550BE34-C2B8-49B8-8519-67A8CAD51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A7457DD9-5A45-400A-AB4B-4B4EDECA2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05D894-B134-4333-A900-DEC422D47F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746" y="586822"/>
            <a:ext cx="3560252" cy="1645920"/>
          </a:xfrm>
        </p:spPr>
        <p:txBody>
          <a:bodyPr>
            <a:normAutofit/>
          </a:bodyPr>
          <a:lstStyle/>
          <a:p>
            <a:r>
              <a:rPr lang="en-US" sz="3200"/>
              <a:t>Model’s Performances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41CF7D6-A660-431A-B0BB-140A0D555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570A85B-3810-4F95-97B0-CBF4CCDB3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FC0FFAB-9014-4311-A130-9D3327A072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1164" y="586822"/>
            <a:ext cx="6002636" cy="1645920"/>
          </a:xfrm>
        </p:spPr>
        <p:txBody>
          <a:bodyPr anchor="ctr">
            <a:normAutofit fontScale="92500"/>
          </a:bodyPr>
          <a:lstStyle/>
          <a:p>
            <a:r>
              <a:rPr lang="en-US" sz="2400" dirty="0"/>
              <a:t>Table below shows the accuracy score for each algorithm</a:t>
            </a:r>
          </a:p>
          <a:p>
            <a:r>
              <a:rPr lang="en-US" sz="2400" dirty="0"/>
              <a:t>Based on these result, K-Means clustering model will be used to find new potential locations</a:t>
            </a:r>
          </a:p>
        </p:txBody>
      </p:sp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E2A64CFE-1C4F-4D55-A212-7FF0DCA24BD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16767825"/>
              </p:ext>
            </p:extLst>
          </p:nvPr>
        </p:nvGraphicFramePr>
        <p:xfrm>
          <a:off x="557784" y="3142271"/>
          <a:ext cx="11164826" cy="3066535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4202106">
                  <a:extLst>
                    <a:ext uri="{9D8B030D-6E8A-4147-A177-3AD203B41FA5}">
                      <a16:colId xmlns:a16="http://schemas.microsoft.com/office/drawing/2014/main" val="3998307001"/>
                    </a:ext>
                  </a:extLst>
                </a:gridCol>
                <a:gridCol w="3306872">
                  <a:extLst>
                    <a:ext uri="{9D8B030D-6E8A-4147-A177-3AD203B41FA5}">
                      <a16:colId xmlns:a16="http://schemas.microsoft.com/office/drawing/2014/main" val="2289517417"/>
                    </a:ext>
                  </a:extLst>
                </a:gridCol>
                <a:gridCol w="3655848">
                  <a:extLst>
                    <a:ext uri="{9D8B030D-6E8A-4147-A177-3AD203B41FA5}">
                      <a16:colId xmlns:a16="http://schemas.microsoft.com/office/drawing/2014/main" val="3933913520"/>
                    </a:ext>
                  </a:extLst>
                </a:gridCol>
              </a:tblGrid>
              <a:tr h="666859">
                <a:tc>
                  <a:txBody>
                    <a:bodyPr/>
                    <a:lstStyle/>
                    <a:p>
                      <a:pPr algn="ctr"/>
                      <a:r>
                        <a:rPr lang="en-US" sz="3000"/>
                        <a:t>Algorithm</a:t>
                      </a:r>
                    </a:p>
                  </a:txBody>
                  <a:tcPr marL="151559" marR="151559" marT="75779" marB="7577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/>
                        <a:t>Jaccard Similarity Index</a:t>
                      </a:r>
                    </a:p>
                  </a:txBody>
                  <a:tcPr marL="151559" marR="151559" marT="75779" marB="7577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/>
                        <a:t>F1 Score</a:t>
                      </a:r>
                    </a:p>
                  </a:txBody>
                  <a:tcPr marL="151559" marR="151559" marT="75779" marB="75779" anchor="ctr"/>
                </a:tc>
                <a:extLst>
                  <a:ext uri="{0D108BD9-81ED-4DB2-BD59-A6C34878D82A}">
                    <a16:rowId xmlns:a16="http://schemas.microsoft.com/office/drawing/2014/main" val="127437208"/>
                  </a:ext>
                </a:extLst>
              </a:tr>
              <a:tr h="666859">
                <a:tc>
                  <a:txBody>
                    <a:bodyPr/>
                    <a:lstStyle/>
                    <a:p>
                      <a:r>
                        <a:rPr lang="en-US" sz="3000"/>
                        <a:t>K-Means Clustering</a:t>
                      </a:r>
                    </a:p>
                  </a:txBody>
                  <a:tcPr marL="151559" marR="151559" marT="75779" marB="7577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>
                          <a:solidFill>
                            <a:schemeClr val="tx1"/>
                          </a:solidFill>
                        </a:rPr>
                        <a:t>0.806</a:t>
                      </a:r>
                    </a:p>
                  </a:txBody>
                  <a:tcPr marL="151559" marR="151559" marT="75779" marB="7577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kern="1200" dirty="0">
                          <a:solidFill>
                            <a:schemeClr val="tx1"/>
                          </a:solidFill>
                          <a:effectLst/>
                        </a:rPr>
                        <a:t>0.892</a:t>
                      </a:r>
                      <a:endParaRPr lang="en-US" sz="3000" dirty="0">
                        <a:solidFill>
                          <a:schemeClr val="tx1"/>
                        </a:solidFill>
                      </a:endParaRPr>
                    </a:p>
                  </a:txBody>
                  <a:tcPr marL="151559" marR="151559" marT="75779" marB="75779"/>
                </a:tc>
                <a:extLst>
                  <a:ext uri="{0D108BD9-81ED-4DB2-BD59-A6C34878D82A}">
                    <a16:rowId xmlns:a16="http://schemas.microsoft.com/office/drawing/2014/main" val="2335613776"/>
                  </a:ext>
                </a:extLst>
              </a:tr>
              <a:tr h="666859">
                <a:tc>
                  <a:txBody>
                    <a:bodyPr/>
                    <a:lstStyle/>
                    <a:p>
                      <a:r>
                        <a:rPr lang="en-US" sz="3000"/>
                        <a:t>Decision Tree</a:t>
                      </a:r>
                    </a:p>
                  </a:txBody>
                  <a:tcPr marL="151559" marR="151559" marT="75779" marB="75779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0" dirty="0">
                          <a:effectLst/>
                        </a:rPr>
                        <a:t>0.540</a:t>
                      </a:r>
                    </a:p>
                  </a:txBody>
                  <a:tcPr marL="63149" marR="63149" marT="63149" marB="63149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0">
                          <a:effectLst/>
                        </a:rPr>
                        <a:t>0.691</a:t>
                      </a:r>
                    </a:p>
                  </a:txBody>
                  <a:tcPr marL="63149" marR="63149" marT="63149" marB="63149" anchor="ctr"/>
                </a:tc>
                <a:extLst>
                  <a:ext uri="{0D108BD9-81ED-4DB2-BD59-A6C34878D82A}">
                    <a16:rowId xmlns:a16="http://schemas.microsoft.com/office/drawing/2014/main" val="2488892398"/>
                  </a:ext>
                </a:extLst>
              </a:tr>
              <a:tr h="666859">
                <a:tc>
                  <a:txBody>
                    <a:bodyPr/>
                    <a:lstStyle/>
                    <a:p>
                      <a:r>
                        <a:rPr lang="en-US" sz="3000"/>
                        <a:t>Support Vector Machine</a:t>
                      </a:r>
                    </a:p>
                  </a:txBody>
                  <a:tcPr marL="151559" marR="151559" marT="75779" marB="75779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0">
                          <a:effectLst/>
                        </a:rPr>
                        <a:t>0.539</a:t>
                      </a:r>
                    </a:p>
                  </a:txBody>
                  <a:tcPr marL="63149" marR="63149" marT="63149" marB="63149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0" dirty="0">
                          <a:effectLst/>
                        </a:rPr>
                        <a:t>0.697</a:t>
                      </a:r>
                    </a:p>
                  </a:txBody>
                  <a:tcPr marL="63149" marR="63149" marT="63149" marB="63149" anchor="ctr"/>
                </a:tc>
                <a:extLst>
                  <a:ext uri="{0D108BD9-81ED-4DB2-BD59-A6C34878D82A}">
                    <a16:rowId xmlns:a16="http://schemas.microsoft.com/office/drawing/2014/main" val="14139785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394662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290" name="Picture 2" descr="Assorted Map Pieces">
            <a:extLst>
              <a:ext uri="{FF2B5EF4-FFF2-40B4-BE49-F238E27FC236}">
                <a16:creationId xmlns:a16="http://schemas.microsoft.com/office/drawing/2014/main" id="{354537E0-5A37-4AA7-81CA-30ECEB9831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31" t="9091" r="16468"/>
          <a:stretch/>
        </p:blipFill>
        <p:spPr bwMode="auto">
          <a:xfrm>
            <a:off x="3523488" y="10"/>
            <a:ext cx="866851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4C88F67-B883-4230-9649-2ACC4A48A9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Exploring New Potential Locations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811107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55A2079-FA98-4876-80F0-72364A7D2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13FA85-AE7A-4881-8DC6-AA4DBD8E0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7188"/>
            <a:ext cx="10515600" cy="1133499"/>
          </a:xfrm>
        </p:spPr>
        <p:txBody>
          <a:bodyPr>
            <a:normAutofit/>
          </a:bodyPr>
          <a:lstStyle/>
          <a:p>
            <a:pPr algn="ctr"/>
            <a:r>
              <a:rPr lang="en-US" sz="5200" u="sng" dirty="0"/>
              <a:t>Workflows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46549AF-733C-475E-A7EA-33842D1DDC8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60730978"/>
              </p:ext>
            </p:extLst>
          </p:nvPr>
        </p:nvGraphicFramePr>
        <p:xfrm>
          <a:off x="838200" y="1828800"/>
          <a:ext cx="10515600" cy="4352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797071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6DBF50F6-DD88-4D9F-B7D3-79B9899809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16BBDC2-6929-469E-B7C4-A03E77BF94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A26150-0D67-4DC9-8325-604A8E26E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5470" y="721919"/>
            <a:ext cx="10640754" cy="77584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Example for Locations with High Predicted Rating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C344E6B5-C9F5-4338-9E33-003B123731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 flipH="1">
            <a:off x="-176402" y="170309"/>
            <a:ext cx="2514948" cy="2174333"/>
            <a:chOff x="-305" y="-4155"/>
            <a:chExt cx="2514948" cy="2174333"/>
          </a:xfrm>
        </p:grpSpPr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C90B0F8D-9E81-4DE8-95D5-1A26E9390D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830BA43A-83E9-4C67-92A6-F247FB3700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2F3A0CC-EBFE-405D-B0C0-27DE361ED5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DF2E853E-B55A-4FFD-B90E-6FB4F31BD5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FDFEDBF7-8E2C-46B8-9095-AE1D77E217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9130554" y="4560733"/>
            <a:ext cx="3061445" cy="2297266"/>
            <a:chOff x="-305" y="-1"/>
            <a:chExt cx="3832880" cy="2876136"/>
          </a:xfrm>
        </p:grpSpPr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60202872-FBB0-4F11-BC49-9FB400B212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0DEB2F40-D411-4D44-9638-AE0342C7F8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507F7D91-A991-4196-AF73-327E04B562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178739A9-E67C-40E5-9468-0A68AEC54E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7" name="Content Placeholder 3">
            <a:extLst>
              <a:ext uri="{FF2B5EF4-FFF2-40B4-BE49-F238E27FC236}">
                <a16:creationId xmlns:a16="http://schemas.microsoft.com/office/drawing/2014/main" id="{6E33DBD7-D106-4C9E-A47B-BFE10AEEDF8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14670219"/>
              </p:ext>
            </p:extLst>
          </p:nvPr>
        </p:nvGraphicFramePr>
        <p:xfrm>
          <a:off x="1287265" y="2154570"/>
          <a:ext cx="9617164" cy="358542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251568">
                  <a:extLst>
                    <a:ext uri="{9D8B030D-6E8A-4147-A177-3AD203B41FA5}">
                      <a16:colId xmlns:a16="http://schemas.microsoft.com/office/drawing/2014/main" val="1370492868"/>
                    </a:ext>
                  </a:extLst>
                </a:gridCol>
                <a:gridCol w="1695916">
                  <a:extLst>
                    <a:ext uri="{9D8B030D-6E8A-4147-A177-3AD203B41FA5}">
                      <a16:colId xmlns:a16="http://schemas.microsoft.com/office/drawing/2014/main" val="391490855"/>
                    </a:ext>
                  </a:extLst>
                </a:gridCol>
                <a:gridCol w="1946013">
                  <a:extLst>
                    <a:ext uri="{9D8B030D-6E8A-4147-A177-3AD203B41FA5}">
                      <a16:colId xmlns:a16="http://schemas.microsoft.com/office/drawing/2014/main" val="4194970799"/>
                    </a:ext>
                  </a:extLst>
                </a:gridCol>
                <a:gridCol w="1358407">
                  <a:extLst>
                    <a:ext uri="{9D8B030D-6E8A-4147-A177-3AD203B41FA5}">
                      <a16:colId xmlns:a16="http://schemas.microsoft.com/office/drawing/2014/main" val="3819667648"/>
                    </a:ext>
                  </a:extLst>
                </a:gridCol>
                <a:gridCol w="1499375">
                  <a:extLst>
                    <a:ext uri="{9D8B030D-6E8A-4147-A177-3AD203B41FA5}">
                      <a16:colId xmlns:a16="http://schemas.microsoft.com/office/drawing/2014/main" val="3999512022"/>
                    </a:ext>
                  </a:extLst>
                </a:gridCol>
                <a:gridCol w="1865885">
                  <a:extLst>
                    <a:ext uri="{9D8B030D-6E8A-4147-A177-3AD203B41FA5}">
                      <a16:colId xmlns:a16="http://schemas.microsoft.com/office/drawing/2014/main" val="3067434037"/>
                    </a:ext>
                  </a:extLst>
                </a:gridCol>
              </a:tblGrid>
              <a:tr h="89133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900" b="0" i="0" u="none" strike="noStrike" cap="all" spc="150">
                          <a:solidFill>
                            <a:schemeClr val="lt1"/>
                          </a:solidFill>
                          <a:effectLst/>
                          <a:latin typeface="Calibri" panose="020F0502020204030204" pitchFamily="34" charset="0"/>
                        </a:rPr>
                        <a:t>Point ID</a:t>
                      </a:r>
                    </a:p>
                  </a:txBody>
                  <a:tcPr marL="132631" marR="132631" marT="132631" marB="132631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rgbClr val="50535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900" b="0" i="0" u="none" strike="noStrike" cap="all" spc="150">
                          <a:solidFill>
                            <a:schemeClr val="lt1"/>
                          </a:solidFill>
                          <a:effectLst/>
                          <a:latin typeface="Calibri" panose="020F0502020204030204" pitchFamily="34" charset="0"/>
                        </a:rPr>
                        <a:t>Point Latitude</a:t>
                      </a:r>
                    </a:p>
                  </a:txBody>
                  <a:tcPr marL="132631" marR="132631" marT="132631" marB="132631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rgbClr val="50535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900" b="0" i="0" u="none" strike="noStrike" cap="all" spc="150" dirty="0">
                          <a:solidFill>
                            <a:schemeClr val="lt1"/>
                          </a:solidFill>
                          <a:effectLst/>
                          <a:latin typeface="Calibri" panose="020F0502020204030204" pitchFamily="34" charset="0"/>
                        </a:rPr>
                        <a:t>Point Longitude</a:t>
                      </a:r>
                    </a:p>
                  </a:txBody>
                  <a:tcPr marL="132631" marR="132631" marT="132631" marB="132631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rgbClr val="50535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900" b="0" i="0" u="none" strike="noStrike" cap="all" spc="150" dirty="0">
                          <a:solidFill>
                            <a:schemeClr val="lt1"/>
                          </a:solidFill>
                          <a:effectLst/>
                          <a:latin typeface="Calibri" panose="020F0502020204030204" pitchFamily="34" charset="0"/>
                        </a:rPr>
                        <a:t>Point X</a:t>
                      </a:r>
                    </a:p>
                  </a:txBody>
                  <a:tcPr marL="132631" marR="132631" marT="132631" marB="132631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rgbClr val="50535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900" b="0" i="0" u="none" strike="noStrike" cap="all" spc="150" dirty="0">
                          <a:solidFill>
                            <a:schemeClr val="lt1"/>
                          </a:solidFill>
                          <a:effectLst/>
                          <a:latin typeface="Calibri" panose="020F0502020204030204" pitchFamily="34" charset="0"/>
                        </a:rPr>
                        <a:t>Point Y</a:t>
                      </a:r>
                    </a:p>
                  </a:txBody>
                  <a:tcPr marL="132631" marR="132631" marT="132631" marB="132631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rgbClr val="50535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900" b="0" i="0" u="none" strike="noStrike" cap="all" spc="150">
                          <a:solidFill>
                            <a:schemeClr val="lt1"/>
                          </a:solidFill>
                          <a:effectLst/>
                          <a:latin typeface="Calibri" panose="020F0502020204030204" pitchFamily="34" charset="0"/>
                        </a:rPr>
                        <a:t>Predicted Rating</a:t>
                      </a:r>
                    </a:p>
                  </a:txBody>
                  <a:tcPr marL="132631" marR="132631" marT="132631" marB="132631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rgbClr val="50535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0240861"/>
                  </a:ext>
                </a:extLst>
              </a:tr>
              <a:tr h="53881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Point 1</a:t>
                      </a:r>
                    </a:p>
                  </a:txBody>
                  <a:tcPr marL="132631" marR="132631" marT="132631" marB="13263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-6.267378</a:t>
                      </a:r>
                    </a:p>
                  </a:txBody>
                  <a:tcPr marL="132631" marR="132631" marT="132631" marB="13263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106.756855</a:t>
                      </a:r>
                    </a:p>
                  </a:txBody>
                  <a:tcPr marL="132631" marR="132631" marT="132631" marB="13263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694363.269</a:t>
                      </a:r>
                    </a:p>
                  </a:txBody>
                  <a:tcPr marL="132631" marR="132631" marT="132631" marB="13263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-693086.6074</a:t>
                      </a:r>
                    </a:p>
                  </a:txBody>
                  <a:tcPr marL="132631" marR="132631" marT="132631" marB="13263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4.0 to 4.5</a:t>
                      </a:r>
                    </a:p>
                  </a:txBody>
                  <a:tcPr marL="132631" marR="132631" marT="132631" marB="13263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633972"/>
                  </a:ext>
                </a:extLst>
              </a:tr>
              <a:tr h="53881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Point 2</a:t>
                      </a:r>
                    </a:p>
                  </a:txBody>
                  <a:tcPr marL="132631" marR="132631" marT="132631" marB="13263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-6.265812</a:t>
                      </a:r>
                    </a:p>
                  </a:txBody>
                  <a:tcPr marL="132631" marR="132631" marT="132631" marB="13263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106.75685</a:t>
                      </a:r>
                    </a:p>
                  </a:txBody>
                  <a:tcPr marL="132631" marR="132631" marT="132631" marB="13263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694363.269</a:t>
                      </a:r>
                    </a:p>
                  </a:txBody>
                  <a:tcPr marL="132631" marR="132631" marT="132631" marB="13263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-692913.4023</a:t>
                      </a:r>
                    </a:p>
                  </a:txBody>
                  <a:tcPr marL="132631" marR="132631" marT="132631" marB="13263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4.0 to 4.5</a:t>
                      </a:r>
                    </a:p>
                  </a:txBody>
                  <a:tcPr marL="132631" marR="132631" marT="132631" marB="13263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0146825"/>
                  </a:ext>
                </a:extLst>
              </a:tr>
              <a:tr h="53881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Point 3</a:t>
                      </a:r>
                    </a:p>
                  </a:txBody>
                  <a:tcPr marL="132631" marR="132631" marT="132631" marB="13263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-6.264245</a:t>
                      </a:r>
                    </a:p>
                  </a:txBody>
                  <a:tcPr marL="132631" marR="132631" marT="132631" marB="13263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106.756845</a:t>
                      </a:r>
                    </a:p>
                  </a:txBody>
                  <a:tcPr marL="132631" marR="132631" marT="132631" marB="13263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694363.269</a:t>
                      </a:r>
                    </a:p>
                  </a:txBody>
                  <a:tcPr marL="132631" marR="132631" marT="132631" marB="13263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-692740.1972</a:t>
                      </a:r>
                    </a:p>
                  </a:txBody>
                  <a:tcPr marL="132631" marR="132631" marT="132631" marB="13263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4.0 to 4.5</a:t>
                      </a:r>
                    </a:p>
                  </a:txBody>
                  <a:tcPr marL="132631" marR="132631" marT="132631" marB="13263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0983116"/>
                  </a:ext>
                </a:extLst>
              </a:tr>
              <a:tr h="53881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Point 10</a:t>
                      </a:r>
                    </a:p>
                  </a:txBody>
                  <a:tcPr marL="132631" marR="132631" marT="132631" marB="13263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-6.273639</a:t>
                      </a:r>
                    </a:p>
                  </a:txBody>
                  <a:tcPr marL="132631" marR="132631" marT="132631" marB="13263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106.75778</a:t>
                      </a:r>
                    </a:p>
                  </a:txBody>
                  <a:tcPr marL="132631" marR="132631" marT="132631" marB="13263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694463.269</a:t>
                      </a:r>
                    </a:p>
                  </a:txBody>
                  <a:tcPr marL="132631" marR="132631" marT="132631" marB="13263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-693779.4277</a:t>
                      </a:r>
                    </a:p>
                  </a:txBody>
                  <a:tcPr marL="132631" marR="132631" marT="132631" marB="13263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4.0 to 4.5</a:t>
                      </a:r>
                    </a:p>
                  </a:txBody>
                  <a:tcPr marL="132631" marR="132631" marT="132631" marB="13263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51368"/>
                  </a:ext>
                </a:extLst>
              </a:tr>
              <a:tr h="53881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Point 11</a:t>
                      </a:r>
                    </a:p>
                  </a:txBody>
                  <a:tcPr marL="132631" marR="132631" marT="132631" marB="13263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-6.272073</a:t>
                      </a:r>
                    </a:p>
                  </a:txBody>
                  <a:tcPr marL="132631" marR="132631" marT="132631" marB="13263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106.757775</a:t>
                      </a:r>
                    </a:p>
                  </a:txBody>
                  <a:tcPr marL="132631" marR="132631" marT="132631" marB="13263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694463.269</a:t>
                      </a:r>
                    </a:p>
                  </a:txBody>
                  <a:tcPr marL="132631" marR="132631" marT="132631" marB="13263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-693606.2226</a:t>
                      </a:r>
                    </a:p>
                  </a:txBody>
                  <a:tcPr marL="132631" marR="132631" marT="132631" marB="13263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cap="none" spc="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4.0 to 4.5 </a:t>
                      </a:r>
                    </a:p>
                  </a:txBody>
                  <a:tcPr marL="132631" marR="132631" marT="132631" marB="13263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21497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413014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55666830-9A19-4E01-8505-D6C7F9AC5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1120E7-7995-4B12-82A6-CD6416F111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153" t="2" r="24738"/>
          <a:stretch/>
        </p:blipFill>
        <p:spPr>
          <a:xfrm>
            <a:off x="4110127" y="10"/>
            <a:ext cx="8081873" cy="6857990"/>
          </a:xfrm>
          <a:custGeom>
            <a:avLst/>
            <a:gdLst/>
            <a:ahLst/>
            <a:cxnLst/>
            <a:rect l="l" t="t" r="r" b="b"/>
            <a:pathLst>
              <a:path w="8081873" h="6858000">
                <a:moveTo>
                  <a:pt x="0" y="0"/>
                </a:moveTo>
                <a:lnTo>
                  <a:pt x="8081873" y="0"/>
                </a:lnTo>
                <a:lnTo>
                  <a:pt x="8081873" y="6858000"/>
                </a:lnTo>
                <a:lnTo>
                  <a:pt x="0" y="6858000"/>
                </a:lnTo>
                <a:lnTo>
                  <a:pt x="68897" y="6734633"/>
                </a:lnTo>
                <a:cubicBezTo>
                  <a:pt x="558802" y="5812845"/>
                  <a:pt x="848920" y="4668597"/>
                  <a:pt x="848920" y="3429000"/>
                </a:cubicBezTo>
                <a:cubicBezTo>
                  <a:pt x="848920" y="2189404"/>
                  <a:pt x="558802" y="1045156"/>
                  <a:pt x="68897" y="123368"/>
                </a:cubicBezTo>
                <a:close/>
              </a:path>
            </a:pathLst>
          </a:custGeom>
        </p:spPr>
      </p:pic>
      <p:sp useBgFill="1">
        <p:nvSpPr>
          <p:cNvPr id="28" name="Freeform: Shape 27">
            <a:extLst>
              <a:ext uri="{FF2B5EF4-FFF2-40B4-BE49-F238E27FC236}">
                <a16:creationId xmlns:a16="http://schemas.microsoft.com/office/drawing/2014/main" id="{AE9FC877-7FB6-4D22-9988-35420644E2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0" name="Freeform: Shape 29">
            <a:extLst>
              <a:ext uri="{FF2B5EF4-FFF2-40B4-BE49-F238E27FC236}">
                <a16:creationId xmlns:a16="http://schemas.microsoft.com/office/drawing/2014/main" id="{E41809D1-F12E-46BB-B804-5F209D325E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977AD5-1A73-405C-A782-594D1376FA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Plot for Potential and Non-Potential Points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7A2A79-5EEC-463D-AB38-95DCF32E1F94}"/>
              </a:ext>
            </a:extLst>
          </p:cNvPr>
          <p:cNvSpPr txBox="1"/>
          <p:nvPr/>
        </p:nvSpPr>
        <p:spPr>
          <a:xfrm>
            <a:off x="477981" y="4860099"/>
            <a:ext cx="3367509" cy="923330"/>
          </a:xfrm>
          <a:prstGeom prst="rect">
            <a:avLst/>
          </a:prstGeom>
          <a:solidFill>
            <a:schemeClr val="tx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u="sng" dirty="0">
                <a:solidFill>
                  <a:schemeClr val="bg1"/>
                </a:solidFill>
              </a:rPr>
              <a:t>Note:</a:t>
            </a:r>
          </a:p>
          <a:p>
            <a:r>
              <a:rPr lang="en-US" dirty="0">
                <a:solidFill>
                  <a:schemeClr val="bg1"/>
                </a:solidFill>
              </a:rPr>
              <a:t>Blue dots </a:t>
            </a:r>
            <a:r>
              <a:rPr lang="en-US" dirty="0">
                <a:solidFill>
                  <a:schemeClr val="bg1"/>
                </a:solidFill>
                <a:sym typeface="Wingdings" panose="05000000000000000000" pitchFamily="2" charset="2"/>
              </a:rPr>
              <a:t> High predicted rating</a:t>
            </a:r>
          </a:p>
          <a:p>
            <a:r>
              <a:rPr lang="en-US" dirty="0">
                <a:solidFill>
                  <a:schemeClr val="bg1"/>
                </a:solidFill>
                <a:sym typeface="Wingdings" panose="05000000000000000000" pitchFamily="2" charset="2"/>
              </a:rPr>
              <a:t>Red dots  Low predicted rating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12912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5666830-9A19-4E01-8505-D6C7F9AC5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00AC192-1D28-4CE5-AD23-A51B7B7A20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96" r="12822"/>
          <a:stretch/>
        </p:blipFill>
        <p:spPr>
          <a:xfrm>
            <a:off x="4110127" y="10"/>
            <a:ext cx="8081873" cy="6857990"/>
          </a:xfrm>
          <a:custGeom>
            <a:avLst/>
            <a:gdLst/>
            <a:ahLst/>
            <a:cxnLst/>
            <a:rect l="l" t="t" r="r" b="b"/>
            <a:pathLst>
              <a:path w="8081873" h="6858000">
                <a:moveTo>
                  <a:pt x="0" y="0"/>
                </a:moveTo>
                <a:lnTo>
                  <a:pt x="8081873" y="0"/>
                </a:lnTo>
                <a:lnTo>
                  <a:pt x="8081873" y="6858000"/>
                </a:lnTo>
                <a:lnTo>
                  <a:pt x="0" y="6858000"/>
                </a:lnTo>
                <a:lnTo>
                  <a:pt x="68897" y="6734633"/>
                </a:lnTo>
                <a:cubicBezTo>
                  <a:pt x="558802" y="5812845"/>
                  <a:pt x="848920" y="4668597"/>
                  <a:pt x="848920" y="3429000"/>
                </a:cubicBezTo>
                <a:cubicBezTo>
                  <a:pt x="848920" y="2189404"/>
                  <a:pt x="558802" y="1045156"/>
                  <a:pt x="68897" y="123368"/>
                </a:cubicBezTo>
                <a:close/>
              </a:path>
            </a:pathLst>
          </a:custGeom>
        </p:spPr>
      </p:pic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AE9FC877-7FB6-4D22-9988-35420644E2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E41809D1-F12E-46BB-B804-5F209D325E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977AD5-1A73-405C-A782-594D1376FA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776" y="1122363"/>
            <a:ext cx="46426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Clusters of Potential Area for Development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270669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1C799903-48D5-4A31-A1A2-541072D977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0" name="Freeform: Shape 19">
            <a:extLst>
              <a:ext uri="{FF2B5EF4-FFF2-40B4-BE49-F238E27FC236}">
                <a16:creationId xmlns:a16="http://schemas.microsoft.com/office/drawing/2014/main" id="{8EFFF109-FC58-4FD3-BE05-9775A1310F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818889" cy="6858000"/>
          </a:xfrm>
          <a:custGeom>
            <a:avLst/>
            <a:gdLst>
              <a:gd name="connsiteX0" fmla="*/ 0 w 4818889"/>
              <a:gd name="connsiteY0" fmla="*/ 0 h 6858000"/>
              <a:gd name="connsiteX1" fmla="*/ 3605911 w 4818889"/>
              <a:gd name="connsiteY1" fmla="*/ 0 h 6858000"/>
              <a:gd name="connsiteX2" fmla="*/ 3668894 w 4818889"/>
              <a:gd name="connsiteY2" fmla="*/ 69271 h 6858000"/>
              <a:gd name="connsiteX3" fmla="*/ 4818889 w 4818889"/>
              <a:gd name="connsiteY3" fmla="*/ 3429000 h 6858000"/>
              <a:gd name="connsiteX4" fmla="*/ 3668894 w 4818889"/>
              <a:gd name="connsiteY4" fmla="*/ 6788730 h 6858000"/>
              <a:gd name="connsiteX5" fmla="*/ 3605911 w 4818889"/>
              <a:gd name="connsiteY5" fmla="*/ 6858000 h 6858000"/>
              <a:gd name="connsiteX6" fmla="*/ 0 w 481888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8889" h="6858000">
                <a:moveTo>
                  <a:pt x="0" y="0"/>
                </a:moveTo>
                <a:lnTo>
                  <a:pt x="3605911" y="0"/>
                </a:lnTo>
                <a:lnTo>
                  <a:pt x="3668894" y="69271"/>
                </a:lnTo>
                <a:cubicBezTo>
                  <a:pt x="4379420" y="929100"/>
                  <a:pt x="4818889" y="2116944"/>
                  <a:pt x="4818889" y="3429000"/>
                </a:cubicBezTo>
                <a:cubicBezTo>
                  <a:pt x="4818889" y="4741056"/>
                  <a:pt x="4379420" y="5928900"/>
                  <a:pt x="3668894" y="6788730"/>
                </a:cubicBezTo>
                <a:lnTo>
                  <a:pt x="3605911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6E6E6"/>
            </a:solidFill>
          </a:ln>
          <a:effectLst>
            <a:outerShdw blurRad="508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2" name="Freeform: Shape 21">
            <a:extLst>
              <a:ext uri="{FF2B5EF4-FFF2-40B4-BE49-F238E27FC236}">
                <a16:creationId xmlns:a16="http://schemas.microsoft.com/office/drawing/2014/main" id="{E1B96AD6-92A9-4273-A62B-96A1C3E0B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811477" cy="6858000"/>
          </a:xfrm>
          <a:custGeom>
            <a:avLst/>
            <a:gdLst>
              <a:gd name="connsiteX0" fmla="*/ 0 w 4811477"/>
              <a:gd name="connsiteY0" fmla="*/ 0 h 6858000"/>
              <a:gd name="connsiteX1" fmla="*/ 3598499 w 4811477"/>
              <a:gd name="connsiteY1" fmla="*/ 0 h 6858000"/>
              <a:gd name="connsiteX2" fmla="*/ 3661482 w 4811477"/>
              <a:gd name="connsiteY2" fmla="*/ 69271 h 6858000"/>
              <a:gd name="connsiteX3" fmla="*/ 4811477 w 4811477"/>
              <a:gd name="connsiteY3" fmla="*/ 3429000 h 6858000"/>
              <a:gd name="connsiteX4" fmla="*/ 3661482 w 4811477"/>
              <a:gd name="connsiteY4" fmla="*/ 6788730 h 6858000"/>
              <a:gd name="connsiteX5" fmla="*/ 3598499 w 4811477"/>
              <a:gd name="connsiteY5" fmla="*/ 6858000 h 6858000"/>
              <a:gd name="connsiteX6" fmla="*/ 0 w 481147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1477" h="6858000">
                <a:moveTo>
                  <a:pt x="0" y="0"/>
                </a:moveTo>
                <a:lnTo>
                  <a:pt x="3598499" y="0"/>
                </a:lnTo>
                <a:lnTo>
                  <a:pt x="3661482" y="69271"/>
                </a:lnTo>
                <a:cubicBezTo>
                  <a:pt x="4372008" y="929100"/>
                  <a:pt x="4811477" y="2116944"/>
                  <a:pt x="4811477" y="3429000"/>
                </a:cubicBezTo>
                <a:cubicBezTo>
                  <a:pt x="4811477" y="4741056"/>
                  <a:pt x="4372008" y="5928900"/>
                  <a:pt x="3661482" y="6788730"/>
                </a:cubicBezTo>
                <a:lnTo>
                  <a:pt x="359849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DC5A911-915F-41C6-8C7D-50C32B0431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791" y="1161288"/>
            <a:ext cx="3971107" cy="4526280"/>
          </a:xfrm>
        </p:spPr>
        <p:txBody>
          <a:bodyPr>
            <a:normAutofit/>
          </a:bodyPr>
          <a:lstStyle/>
          <a:p>
            <a:r>
              <a:rPr lang="en-US" sz="4000"/>
              <a:t>Central Addresses for Potential Area</a:t>
            </a:r>
            <a:br>
              <a:rPr lang="en-US" sz="4000"/>
            </a:br>
            <a:r>
              <a:rPr lang="en-US" sz="4000"/>
              <a:t>(1 – 10 out of 60)</a:t>
            </a:r>
            <a:endParaRPr lang="en-US" sz="4000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63EEC44-1BA3-44ED-81FC-A644B04B2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102049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B693E3-1B02-4F93-ADD8-0BAE237A75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34149" y="932688"/>
            <a:ext cx="5916603" cy="4992624"/>
          </a:xfrm>
        </p:spPr>
        <p:txBody>
          <a:bodyPr anchor="ctr">
            <a:normAutofit/>
          </a:bodyPr>
          <a:lstStyle/>
          <a:p>
            <a:r>
              <a:rPr lang="en-US" sz="1700"/>
              <a:t>H.Engkik, RT.1/RW.12, Bintaro, Kec. Pesanggrahan</a:t>
            </a:r>
          </a:p>
          <a:p>
            <a:r>
              <a:rPr lang="en-US" sz="1700"/>
              <a:t>Gg. H. Nawi No.31, RT.12/RW.8, Pd. Pinang, Kec. Kby. Lama</a:t>
            </a:r>
          </a:p>
          <a:p>
            <a:r>
              <a:rPr lang="en-US" sz="1700"/>
              <a:t>Jl. Kalibata Timur I No.76, RT.2/RW.8, Kalibata, Kec. Pancoran</a:t>
            </a:r>
          </a:p>
          <a:p>
            <a:r>
              <a:rPr lang="en-US" sz="1700"/>
              <a:t>Jl. Perdagangan Blok Talib Maazis No.21D, RT.4/RW.7, Bintaro, Kec. Pesanggrahan </a:t>
            </a:r>
          </a:p>
          <a:p>
            <a:r>
              <a:rPr lang="en-US" sz="1700"/>
              <a:t>Jl. Budaya Blok Haji Naiman No.51, RT.10/RW.6, Batu Ampar, Kec. Kramat jati</a:t>
            </a:r>
          </a:p>
          <a:p>
            <a:r>
              <a:rPr lang="en-US" sz="1700"/>
              <a:t>Jl. Bukit Golf I Blok PD No.8, RT.2/RW.16, Pd. Pinang, Kec. Kby. Lama</a:t>
            </a:r>
          </a:p>
          <a:p>
            <a:r>
              <a:rPr lang="en-US" sz="1700"/>
              <a:t>Jl. Gedung Hijau III No.2, RT.2/RW.13, Pd. Pinang, Kec. Kby. Lama</a:t>
            </a:r>
          </a:p>
          <a:p>
            <a:r>
              <a:rPr lang="en-US" sz="1700"/>
              <a:t>Jl. TB Simatupang No.41, RT.2/RW.1, Cilandak, Kec. Jagakarsa</a:t>
            </a:r>
          </a:p>
          <a:p>
            <a:r>
              <a:rPr lang="en-US" sz="1700"/>
              <a:t>Jl. Batu Kinyang 4 No.25, RT.12/RW.4, Batu Ampar, Kec. Kramat jati</a:t>
            </a:r>
          </a:p>
          <a:p>
            <a:r>
              <a:rPr lang="en-US" sz="1700"/>
              <a:t>Jl. Tj. Barat Raya No.3, RW.7, Ps. Minggu, Kec. Ps. Minggu</a:t>
            </a:r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5202545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C799903-48D5-4A31-A1A2-541072D977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8EFFF109-FC58-4FD3-BE05-9775A1310F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818889" cy="6858000"/>
          </a:xfrm>
          <a:custGeom>
            <a:avLst/>
            <a:gdLst>
              <a:gd name="connsiteX0" fmla="*/ 0 w 4818889"/>
              <a:gd name="connsiteY0" fmla="*/ 0 h 6858000"/>
              <a:gd name="connsiteX1" fmla="*/ 3605911 w 4818889"/>
              <a:gd name="connsiteY1" fmla="*/ 0 h 6858000"/>
              <a:gd name="connsiteX2" fmla="*/ 3668894 w 4818889"/>
              <a:gd name="connsiteY2" fmla="*/ 69271 h 6858000"/>
              <a:gd name="connsiteX3" fmla="*/ 4818889 w 4818889"/>
              <a:gd name="connsiteY3" fmla="*/ 3429000 h 6858000"/>
              <a:gd name="connsiteX4" fmla="*/ 3668894 w 4818889"/>
              <a:gd name="connsiteY4" fmla="*/ 6788730 h 6858000"/>
              <a:gd name="connsiteX5" fmla="*/ 3605911 w 4818889"/>
              <a:gd name="connsiteY5" fmla="*/ 6858000 h 6858000"/>
              <a:gd name="connsiteX6" fmla="*/ 0 w 481888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8889" h="6858000">
                <a:moveTo>
                  <a:pt x="0" y="0"/>
                </a:moveTo>
                <a:lnTo>
                  <a:pt x="3605911" y="0"/>
                </a:lnTo>
                <a:lnTo>
                  <a:pt x="3668894" y="69271"/>
                </a:lnTo>
                <a:cubicBezTo>
                  <a:pt x="4379420" y="929100"/>
                  <a:pt x="4818889" y="2116944"/>
                  <a:pt x="4818889" y="3429000"/>
                </a:cubicBezTo>
                <a:cubicBezTo>
                  <a:pt x="4818889" y="4741056"/>
                  <a:pt x="4379420" y="5928900"/>
                  <a:pt x="3668894" y="6788730"/>
                </a:cubicBezTo>
                <a:lnTo>
                  <a:pt x="3605911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6E6E6"/>
            </a:solidFill>
          </a:ln>
          <a:effectLst>
            <a:outerShdw blurRad="508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E1B96AD6-92A9-4273-A62B-96A1C3E0B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811477" cy="6858000"/>
          </a:xfrm>
          <a:custGeom>
            <a:avLst/>
            <a:gdLst>
              <a:gd name="connsiteX0" fmla="*/ 0 w 4811477"/>
              <a:gd name="connsiteY0" fmla="*/ 0 h 6858000"/>
              <a:gd name="connsiteX1" fmla="*/ 3598499 w 4811477"/>
              <a:gd name="connsiteY1" fmla="*/ 0 h 6858000"/>
              <a:gd name="connsiteX2" fmla="*/ 3661482 w 4811477"/>
              <a:gd name="connsiteY2" fmla="*/ 69271 h 6858000"/>
              <a:gd name="connsiteX3" fmla="*/ 4811477 w 4811477"/>
              <a:gd name="connsiteY3" fmla="*/ 3429000 h 6858000"/>
              <a:gd name="connsiteX4" fmla="*/ 3661482 w 4811477"/>
              <a:gd name="connsiteY4" fmla="*/ 6788730 h 6858000"/>
              <a:gd name="connsiteX5" fmla="*/ 3598499 w 4811477"/>
              <a:gd name="connsiteY5" fmla="*/ 6858000 h 6858000"/>
              <a:gd name="connsiteX6" fmla="*/ 0 w 481147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1477" h="6858000">
                <a:moveTo>
                  <a:pt x="0" y="0"/>
                </a:moveTo>
                <a:lnTo>
                  <a:pt x="3598499" y="0"/>
                </a:lnTo>
                <a:lnTo>
                  <a:pt x="3661482" y="69271"/>
                </a:lnTo>
                <a:cubicBezTo>
                  <a:pt x="4372008" y="929100"/>
                  <a:pt x="4811477" y="2116944"/>
                  <a:pt x="4811477" y="3429000"/>
                </a:cubicBezTo>
                <a:cubicBezTo>
                  <a:pt x="4811477" y="4741056"/>
                  <a:pt x="4372008" y="5928900"/>
                  <a:pt x="3661482" y="6788730"/>
                </a:cubicBezTo>
                <a:lnTo>
                  <a:pt x="359849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DC5A911-915F-41C6-8C7D-50C32B0431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791" y="1161288"/>
            <a:ext cx="3971107" cy="4526280"/>
          </a:xfrm>
        </p:spPr>
        <p:txBody>
          <a:bodyPr>
            <a:normAutofit/>
          </a:bodyPr>
          <a:lstStyle/>
          <a:p>
            <a:r>
              <a:rPr lang="en-US" sz="4000" dirty="0"/>
              <a:t>Central Addresses for Potential Area</a:t>
            </a:r>
            <a:br>
              <a:rPr lang="en-US" sz="4000" dirty="0"/>
            </a:br>
            <a:r>
              <a:rPr lang="en-US" sz="4000" dirty="0"/>
              <a:t>(11 – 20 out of 60)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63EEC44-1BA3-44ED-81FC-A644B04B2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102049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B693E3-1B02-4F93-ADD8-0BAE237A75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34149" y="932688"/>
            <a:ext cx="5916603" cy="4992624"/>
          </a:xfrm>
        </p:spPr>
        <p:txBody>
          <a:bodyPr anchor="ctr">
            <a:normAutofit/>
          </a:bodyPr>
          <a:lstStyle/>
          <a:p>
            <a:r>
              <a:rPr lang="en-US" sz="1600"/>
              <a:t>Jl. Gunuk Raya No.35, RT.11/RW.11, Pejaten Tim., Kec. Ps. Minggu</a:t>
            </a:r>
          </a:p>
          <a:p>
            <a:r>
              <a:rPr lang="en-US" sz="1600"/>
              <a:t>Jl. H. Minun II Jalan Haji Minun No.2, RT.6/RW.6, Bintaro</a:t>
            </a:r>
          </a:p>
          <a:p>
            <a:r>
              <a:rPr lang="en-US" sz="1600"/>
              <a:t>Jl. Kemang Utara VI No.37, RT.13/RW.4, Bangka, Kec. Mampang Prpt.</a:t>
            </a:r>
          </a:p>
          <a:p>
            <a:r>
              <a:rPr lang="en-US" sz="1600"/>
              <a:t>Jl. Komp. Bangdes No.7, RT.7/RW.1, Pejaten Bar., Kec. Ps. Minggu</a:t>
            </a:r>
          </a:p>
          <a:p>
            <a:r>
              <a:rPr lang="en-US" sz="1600"/>
              <a:t>Jl. Kebagusan III No.2, RT.7/RW.5, Kebagusan, Kec. Ps. Minggu</a:t>
            </a:r>
          </a:p>
          <a:p>
            <a:r>
              <a:rPr lang="en-US" sz="1600"/>
              <a:t>Jl. Bunga Mayang II No.21, RT.2/RW.1, Bintaro, Kec. Pesanggrahan</a:t>
            </a:r>
          </a:p>
          <a:p>
            <a:r>
              <a:rPr lang="en-US" sz="1600"/>
              <a:t>Gg. Melati No.11, RT.7/RW.3, Bangka, Kec. Mampang Prpt.</a:t>
            </a:r>
          </a:p>
          <a:p>
            <a:r>
              <a:rPr lang="en-US" sz="1600"/>
              <a:t>JL Dermaga No. 1, Muara Angke, North Jakarta, RT.10/RW.3, Bale Kambang, Kramat Jati</a:t>
            </a:r>
          </a:p>
          <a:p>
            <a:r>
              <a:rPr lang="en-US" sz="1600"/>
              <a:t>Jl. Salak Blok M No.1, RT.9/RW.6, Rawajati, Kec. Pancoran, Kota Jakarta Selatan</a:t>
            </a:r>
          </a:p>
          <a:p>
            <a:r>
              <a:rPr lang="en-US" sz="1600"/>
              <a:t>Gg. Komp. Koperasi II No.72, RW.9, Kalibata, Kec. Pancoran, Kota Jakarta Selatan</a:t>
            </a:r>
          </a:p>
        </p:txBody>
      </p:sp>
    </p:spTree>
    <p:extLst>
      <p:ext uri="{BB962C8B-B14F-4D97-AF65-F5344CB8AC3E}">
        <p14:creationId xmlns:p14="http://schemas.microsoft.com/office/powerpoint/2010/main" val="25535520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Rectangle 191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3E52CC-E63D-4009-A5B2-8EEC332705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8721"/>
            <a:ext cx="4707671" cy="1225650"/>
          </a:xfrm>
        </p:spPr>
        <p:txBody>
          <a:bodyPr anchor="b">
            <a:normAutofit/>
          </a:bodyPr>
          <a:lstStyle/>
          <a:p>
            <a:r>
              <a:rPr lang="en-US" sz="3800" b="1" dirty="0">
                <a:solidFill>
                  <a:schemeClr val="bg1"/>
                </a:solidFill>
              </a:rPr>
              <a:t>Preface</a:t>
            </a:r>
            <a:endParaRPr lang="en-US" sz="3800" dirty="0">
              <a:solidFill>
                <a:schemeClr val="bg1"/>
              </a:solidFill>
            </a:endParaRPr>
          </a:p>
        </p:txBody>
      </p:sp>
      <p:cxnSp>
        <p:nvCxnSpPr>
          <p:cNvPr id="193" name="Straight Connector 192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1873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CDECD7-1DB9-418E-A82F-3ACB002D2F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7769" y="1909192"/>
            <a:ext cx="4586513" cy="3647710"/>
          </a:xfrm>
        </p:spPr>
        <p:txBody>
          <a:bodyPr>
            <a:normAutofit lnSpcReduction="10000"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Low budget traveling and staycation has become a common needs for young people in Indonesia, especially in its capital city, Jakarta</a:t>
            </a:r>
          </a:p>
          <a:p>
            <a:r>
              <a:rPr lang="en-US" sz="2000" dirty="0">
                <a:solidFill>
                  <a:schemeClr val="bg1"/>
                </a:solidFill>
              </a:rPr>
              <a:t>To accommodate this needs, several virtual hotel operators (e.g., OYO, </a:t>
            </a:r>
            <a:r>
              <a:rPr lang="en-US" sz="2000" dirty="0" err="1">
                <a:solidFill>
                  <a:schemeClr val="bg1"/>
                </a:solidFill>
              </a:rPr>
              <a:t>RedDoorz</a:t>
            </a:r>
            <a:r>
              <a:rPr lang="en-US" sz="2000" dirty="0">
                <a:solidFill>
                  <a:schemeClr val="bg1"/>
                </a:solidFill>
              </a:rPr>
              <a:t>, and Airy) have rapidly developed their business in this city.</a:t>
            </a:r>
          </a:p>
          <a:p>
            <a:r>
              <a:rPr lang="en-US" sz="2000" dirty="0">
                <a:solidFill>
                  <a:schemeClr val="bg1"/>
                </a:solidFill>
              </a:rPr>
              <a:t>This type of accommodation has become a favorite choice amongst travelers because its simplicity, easiness to book, and lower price compared to other hotel operators.</a:t>
            </a:r>
          </a:p>
        </p:txBody>
      </p:sp>
      <p:cxnSp>
        <p:nvCxnSpPr>
          <p:cNvPr id="194" name="Straight Connector 193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4027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8" name="Picture 10" descr="Photo Of Buildings During Dawn ">
            <a:extLst>
              <a:ext uri="{FF2B5EF4-FFF2-40B4-BE49-F238E27FC236}">
                <a16:creationId xmlns:a16="http://schemas.microsoft.com/office/drawing/2014/main" id="{4B6D94F9-2CF5-431C-B57A-D9FF8612ED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6" r="3" b="3"/>
          <a:stretch/>
        </p:blipFill>
        <p:spPr bwMode="auto">
          <a:xfrm>
            <a:off x="6525453" y="10"/>
            <a:ext cx="5666547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2" descr="Night View of Jalan Prof. Dr. Satrio, South Jakarta, DKI Jakarta ...">
            <a:extLst>
              <a:ext uri="{FF2B5EF4-FFF2-40B4-BE49-F238E27FC236}">
                <a16:creationId xmlns:a16="http://schemas.microsoft.com/office/drawing/2014/main" id="{B389802E-6406-488D-888A-BD4D8A8ECE5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0721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C799903-48D5-4A31-A1A2-541072D977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8EFFF109-FC58-4FD3-BE05-9775A1310F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818889" cy="6858000"/>
          </a:xfrm>
          <a:custGeom>
            <a:avLst/>
            <a:gdLst>
              <a:gd name="connsiteX0" fmla="*/ 0 w 4818889"/>
              <a:gd name="connsiteY0" fmla="*/ 0 h 6858000"/>
              <a:gd name="connsiteX1" fmla="*/ 3605911 w 4818889"/>
              <a:gd name="connsiteY1" fmla="*/ 0 h 6858000"/>
              <a:gd name="connsiteX2" fmla="*/ 3668894 w 4818889"/>
              <a:gd name="connsiteY2" fmla="*/ 69271 h 6858000"/>
              <a:gd name="connsiteX3" fmla="*/ 4818889 w 4818889"/>
              <a:gd name="connsiteY3" fmla="*/ 3429000 h 6858000"/>
              <a:gd name="connsiteX4" fmla="*/ 3668894 w 4818889"/>
              <a:gd name="connsiteY4" fmla="*/ 6788730 h 6858000"/>
              <a:gd name="connsiteX5" fmla="*/ 3605911 w 4818889"/>
              <a:gd name="connsiteY5" fmla="*/ 6858000 h 6858000"/>
              <a:gd name="connsiteX6" fmla="*/ 0 w 481888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8889" h="6858000">
                <a:moveTo>
                  <a:pt x="0" y="0"/>
                </a:moveTo>
                <a:lnTo>
                  <a:pt x="3605911" y="0"/>
                </a:lnTo>
                <a:lnTo>
                  <a:pt x="3668894" y="69271"/>
                </a:lnTo>
                <a:cubicBezTo>
                  <a:pt x="4379420" y="929100"/>
                  <a:pt x="4818889" y="2116944"/>
                  <a:pt x="4818889" y="3429000"/>
                </a:cubicBezTo>
                <a:cubicBezTo>
                  <a:pt x="4818889" y="4741056"/>
                  <a:pt x="4379420" y="5928900"/>
                  <a:pt x="3668894" y="6788730"/>
                </a:cubicBezTo>
                <a:lnTo>
                  <a:pt x="3605911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6E6E6"/>
            </a:solidFill>
          </a:ln>
          <a:effectLst>
            <a:outerShdw blurRad="508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E1B96AD6-92A9-4273-A62B-96A1C3E0B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811477" cy="6858000"/>
          </a:xfrm>
          <a:custGeom>
            <a:avLst/>
            <a:gdLst>
              <a:gd name="connsiteX0" fmla="*/ 0 w 4811477"/>
              <a:gd name="connsiteY0" fmla="*/ 0 h 6858000"/>
              <a:gd name="connsiteX1" fmla="*/ 3598499 w 4811477"/>
              <a:gd name="connsiteY1" fmla="*/ 0 h 6858000"/>
              <a:gd name="connsiteX2" fmla="*/ 3661482 w 4811477"/>
              <a:gd name="connsiteY2" fmla="*/ 69271 h 6858000"/>
              <a:gd name="connsiteX3" fmla="*/ 4811477 w 4811477"/>
              <a:gd name="connsiteY3" fmla="*/ 3429000 h 6858000"/>
              <a:gd name="connsiteX4" fmla="*/ 3661482 w 4811477"/>
              <a:gd name="connsiteY4" fmla="*/ 6788730 h 6858000"/>
              <a:gd name="connsiteX5" fmla="*/ 3598499 w 4811477"/>
              <a:gd name="connsiteY5" fmla="*/ 6858000 h 6858000"/>
              <a:gd name="connsiteX6" fmla="*/ 0 w 481147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1477" h="6858000">
                <a:moveTo>
                  <a:pt x="0" y="0"/>
                </a:moveTo>
                <a:lnTo>
                  <a:pt x="3598499" y="0"/>
                </a:lnTo>
                <a:lnTo>
                  <a:pt x="3661482" y="69271"/>
                </a:lnTo>
                <a:cubicBezTo>
                  <a:pt x="4372008" y="929100"/>
                  <a:pt x="4811477" y="2116944"/>
                  <a:pt x="4811477" y="3429000"/>
                </a:cubicBezTo>
                <a:cubicBezTo>
                  <a:pt x="4811477" y="4741056"/>
                  <a:pt x="4372008" y="5928900"/>
                  <a:pt x="3661482" y="6788730"/>
                </a:cubicBezTo>
                <a:lnTo>
                  <a:pt x="359849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DC5A911-915F-41C6-8C7D-50C32B0431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792" y="1161288"/>
            <a:ext cx="4197096" cy="4526280"/>
          </a:xfrm>
        </p:spPr>
        <p:txBody>
          <a:bodyPr>
            <a:normAutofit/>
          </a:bodyPr>
          <a:lstStyle/>
          <a:p>
            <a:r>
              <a:rPr lang="en-US" sz="4000" dirty="0"/>
              <a:t>Central Addresses for Potential Area</a:t>
            </a:r>
            <a:br>
              <a:rPr lang="en-US" sz="4000" dirty="0"/>
            </a:br>
            <a:r>
              <a:rPr lang="en-US" sz="4000" dirty="0"/>
              <a:t>(21 – 30 out of 60)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63EEC44-1BA3-44ED-81FC-A644B04B2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102049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B693E3-1B02-4F93-ADD8-0BAE237A75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34149" y="932688"/>
            <a:ext cx="5916603" cy="4992624"/>
          </a:xfrm>
        </p:spPr>
        <p:txBody>
          <a:bodyPr anchor="ctr">
            <a:normAutofit/>
          </a:bodyPr>
          <a:lstStyle/>
          <a:p>
            <a:r>
              <a:rPr lang="en-US" sz="1700" dirty="0"/>
              <a:t>Jl. </a:t>
            </a:r>
            <a:r>
              <a:rPr lang="en-US" sz="1700" dirty="0" err="1"/>
              <a:t>Delman</a:t>
            </a:r>
            <a:r>
              <a:rPr lang="en-US" sz="1700" dirty="0"/>
              <a:t> Utama No.26-29, RT.2/RW.10, </a:t>
            </a:r>
            <a:r>
              <a:rPr lang="en-US" sz="1700" dirty="0" err="1"/>
              <a:t>Kby</a:t>
            </a:r>
            <a:r>
              <a:rPr lang="en-US" sz="1700" dirty="0"/>
              <a:t>. Lama Sel., </a:t>
            </a:r>
            <a:r>
              <a:rPr lang="en-US" sz="1700" dirty="0" err="1"/>
              <a:t>Kebayoran</a:t>
            </a:r>
            <a:r>
              <a:rPr lang="en-US" sz="1700" dirty="0"/>
              <a:t> Lama</a:t>
            </a:r>
          </a:p>
          <a:p>
            <a:r>
              <a:rPr lang="en-US" sz="1700" dirty="0"/>
              <a:t>Jl. Bangka XII No.17A, RT.3/RW.7, Pela </a:t>
            </a:r>
            <a:r>
              <a:rPr lang="en-US" sz="1700" dirty="0" err="1"/>
              <a:t>Mampang</a:t>
            </a:r>
            <a:r>
              <a:rPr lang="en-US" sz="1700" dirty="0"/>
              <a:t>, </a:t>
            </a:r>
            <a:r>
              <a:rPr lang="en-US" sz="1700" dirty="0" err="1"/>
              <a:t>Kec</a:t>
            </a:r>
            <a:r>
              <a:rPr lang="en-US" sz="1700" dirty="0"/>
              <a:t>. </a:t>
            </a:r>
            <a:r>
              <a:rPr lang="en-US" sz="1700" dirty="0" err="1"/>
              <a:t>Mampang</a:t>
            </a:r>
            <a:r>
              <a:rPr lang="en-US" sz="1700" dirty="0"/>
              <a:t> </a:t>
            </a:r>
            <a:r>
              <a:rPr lang="en-US" sz="1700" dirty="0" err="1"/>
              <a:t>Prpt</a:t>
            </a:r>
            <a:r>
              <a:rPr lang="en-US" sz="1700" dirty="0"/>
              <a:t>.</a:t>
            </a:r>
          </a:p>
          <a:p>
            <a:r>
              <a:rPr lang="en-US" sz="1700" dirty="0"/>
              <a:t>Jl. </a:t>
            </a:r>
            <a:r>
              <a:rPr lang="en-US" sz="1700" dirty="0" err="1"/>
              <a:t>Bumi</a:t>
            </a:r>
            <a:r>
              <a:rPr lang="en-US" sz="1700" dirty="0"/>
              <a:t> </a:t>
            </a:r>
            <a:r>
              <a:rPr lang="en-US" sz="1700" dirty="0" err="1"/>
              <a:t>Asih</a:t>
            </a:r>
            <a:r>
              <a:rPr lang="en-US" sz="1700" dirty="0"/>
              <a:t> I No.a2/16, RT.13/RW.3, Lb. </a:t>
            </a:r>
            <a:r>
              <a:rPr lang="en-US" sz="1700" dirty="0" err="1"/>
              <a:t>Bulus</a:t>
            </a:r>
            <a:r>
              <a:rPr lang="en-US" sz="1700" dirty="0"/>
              <a:t>, </a:t>
            </a:r>
            <a:r>
              <a:rPr lang="en-US" sz="1700" dirty="0" err="1"/>
              <a:t>Kec</a:t>
            </a:r>
            <a:r>
              <a:rPr lang="en-US" sz="1700" dirty="0"/>
              <a:t>. </a:t>
            </a:r>
            <a:r>
              <a:rPr lang="en-US" sz="1700" dirty="0" err="1"/>
              <a:t>Cilandak</a:t>
            </a:r>
            <a:endParaRPr lang="en-US" sz="1700" dirty="0"/>
          </a:p>
          <a:p>
            <a:r>
              <a:rPr lang="en-US" sz="1700" dirty="0"/>
              <a:t>Jl. </a:t>
            </a:r>
            <a:r>
              <a:rPr lang="en-US" sz="1700" dirty="0" err="1"/>
              <a:t>Kalibata</a:t>
            </a:r>
            <a:r>
              <a:rPr lang="en-US" sz="1700" dirty="0"/>
              <a:t> Utara II No.116, RT.11/RW.2, </a:t>
            </a:r>
            <a:r>
              <a:rPr lang="en-US" sz="1700" dirty="0" err="1"/>
              <a:t>Kalibata</a:t>
            </a:r>
            <a:r>
              <a:rPr lang="en-US" sz="1700" dirty="0"/>
              <a:t>, </a:t>
            </a:r>
            <a:r>
              <a:rPr lang="en-US" sz="1700" dirty="0" err="1"/>
              <a:t>Kec</a:t>
            </a:r>
            <a:r>
              <a:rPr lang="en-US" sz="1700" dirty="0"/>
              <a:t>. </a:t>
            </a:r>
            <a:r>
              <a:rPr lang="en-US" sz="1700" dirty="0" err="1"/>
              <a:t>Pancoran</a:t>
            </a:r>
            <a:endParaRPr lang="en-US" sz="1700" dirty="0"/>
          </a:p>
          <a:p>
            <a:r>
              <a:rPr lang="en-US" sz="1700" dirty="0"/>
              <a:t>Jl. </a:t>
            </a:r>
            <a:r>
              <a:rPr lang="en-US" sz="1700" dirty="0" err="1"/>
              <a:t>Flamboyan</a:t>
            </a:r>
            <a:r>
              <a:rPr lang="en-US" sz="1700" dirty="0"/>
              <a:t> Gg. I No.27, RT.2/RW.10, </a:t>
            </a:r>
            <a:r>
              <a:rPr lang="en-US" sz="1700" dirty="0" err="1"/>
              <a:t>Menteng</a:t>
            </a:r>
            <a:r>
              <a:rPr lang="en-US" sz="1700" dirty="0"/>
              <a:t> </a:t>
            </a:r>
            <a:r>
              <a:rPr lang="en-US" sz="1700" dirty="0" err="1"/>
              <a:t>Dalam</a:t>
            </a:r>
            <a:r>
              <a:rPr lang="en-US" sz="1700" dirty="0"/>
              <a:t>, </a:t>
            </a:r>
            <a:r>
              <a:rPr lang="en-US" sz="1700" dirty="0" err="1"/>
              <a:t>Kec</a:t>
            </a:r>
            <a:r>
              <a:rPr lang="en-US" sz="1700" dirty="0"/>
              <a:t>. </a:t>
            </a:r>
            <a:r>
              <a:rPr lang="en-US" sz="1700" dirty="0" err="1"/>
              <a:t>Tebet</a:t>
            </a:r>
            <a:endParaRPr lang="en-US" sz="1700" dirty="0"/>
          </a:p>
          <a:p>
            <a:r>
              <a:rPr lang="en-US" sz="1700" dirty="0"/>
              <a:t>Jl. </a:t>
            </a:r>
            <a:r>
              <a:rPr lang="en-US" sz="1700" dirty="0" err="1"/>
              <a:t>Kb</a:t>
            </a:r>
            <a:r>
              <a:rPr lang="en-US" sz="1700" dirty="0"/>
              <a:t>. Mangga I No.8, RT.4/RW.2, Grogol Utara, </a:t>
            </a:r>
            <a:r>
              <a:rPr lang="en-US" sz="1700" dirty="0" err="1"/>
              <a:t>Kec</a:t>
            </a:r>
            <a:r>
              <a:rPr lang="en-US" sz="1700" dirty="0"/>
              <a:t>. </a:t>
            </a:r>
            <a:r>
              <a:rPr lang="en-US" sz="1700" dirty="0" err="1"/>
              <a:t>Kby</a:t>
            </a:r>
            <a:r>
              <a:rPr lang="en-US" sz="1700" dirty="0"/>
              <a:t>. Lama</a:t>
            </a:r>
          </a:p>
          <a:p>
            <a:r>
              <a:rPr lang="en-US" sz="1700" dirty="0"/>
              <a:t>Jl. </a:t>
            </a:r>
            <a:r>
              <a:rPr lang="en-US" sz="1700" dirty="0" err="1"/>
              <a:t>Gatot</a:t>
            </a:r>
            <a:r>
              <a:rPr lang="en-US" sz="1700" dirty="0"/>
              <a:t> Subroto </a:t>
            </a:r>
            <a:r>
              <a:rPr lang="en-US" sz="1700" dirty="0" err="1"/>
              <a:t>No.Kav</a:t>
            </a:r>
            <a:r>
              <a:rPr lang="en-US" sz="1700" dirty="0"/>
              <a:t> 51, RT.5/RW.4, </a:t>
            </a:r>
            <a:r>
              <a:rPr lang="en-US" sz="1700" dirty="0" err="1"/>
              <a:t>Kuningan</a:t>
            </a:r>
            <a:r>
              <a:rPr lang="en-US" sz="1700" dirty="0"/>
              <a:t> Tim., </a:t>
            </a:r>
            <a:r>
              <a:rPr lang="en-US" sz="1700" dirty="0" err="1"/>
              <a:t>Kecamatan</a:t>
            </a:r>
            <a:r>
              <a:rPr lang="en-US" sz="1700" dirty="0"/>
              <a:t> </a:t>
            </a:r>
            <a:r>
              <a:rPr lang="en-US" sz="1700" dirty="0" err="1"/>
              <a:t>Setiabudi</a:t>
            </a:r>
            <a:endParaRPr lang="en-US" sz="1700" dirty="0"/>
          </a:p>
          <a:p>
            <a:r>
              <a:rPr lang="en-US" sz="1700" dirty="0"/>
              <a:t>Jl. H. </a:t>
            </a:r>
            <a:r>
              <a:rPr lang="en-US" sz="1700" dirty="0" err="1"/>
              <a:t>Marzuki</a:t>
            </a:r>
            <a:r>
              <a:rPr lang="en-US" sz="1700" dirty="0"/>
              <a:t> No.11, RT.2/RW.1, </a:t>
            </a:r>
            <a:r>
              <a:rPr lang="en-US" sz="1700" dirty="0" err="1"/>
              <a:t>Kebagusan</a:t>
            </a:r>
            <a:r>
              <a:rPr lang="en-US" sz="1700" dirty="0"/>
              <a:t>, </a:t>
            </a:r>
            <a:r>
              <a:rPr lang="en-US" sz="1700" dirty="0" err="1"/>
              <a:t>Kec</a:t>
            </a:r>
            <a:r>
              <a:rPr lang="en-US" sz="1700" dirty="0"/>
              <a:t>. Ps. </a:t>
            </a:r>
            <a:r>
              <a:rPr lang="en-US" sz="1700" dirty="0" err="1"/>
              <a:t>Minggu</a:t>
            </a:r>
            <a:endParaRPr lang="en-US" sz="1700" dirty="0"/>
          </a:p>
          <a:p>
            <a:r>
              <a:rPr lang="en-US" sz="1700" dirty="0" err="1"/>
              <a:t>Lemigas</a:t>
            </a:r>
            <a:r>
              <a:rPr lang="en-US" sz="1700" dirty="0"/>
              <a:t>, </a:t>
            </a:r>
            <a:r>
              <a:rPr lang="en-US" sz="1700" dirty="0" err="1"/>
              <a:t>Cipulir</a:t>
            </a:r>
            <a:r>
              <a:rPr lang="en-US" sz="1700" dirty="0"/>
              <a:t>, </a:t>
            </a:r>
            <a:r>
              <a:rPr lang="en-US" sz="1700" dirty="0" err="1"/>
              <a:t>Kec</a:t>
            </a:r>
            <a:r>
              <a:rPr lang="en-US" sz="1700" dirty="0"/>
              <a:t>. </a:t>
            </a:r>
            <a:r>
              <a:rPr lang="en-US" sz="1700" dirty="0" err="1"/>
              <a:t>Kby</a:t>
            </a:r>
            <a:r>
              <a:rPr lang="en-US" sz="1700" dirty="0"/>
              <a:t>. Lama, Kota Jakarta Selatan</a:t>
            </a:r>
          </a:p>
          <a:p>
            <a:r>
              <a:rPr lang="en-US" sz="1700" dirty="0"/>
              <a:t>Jl. </a:t>
            </a:r>
            <a:r>
              <a:rPr lang="en-US" sz="1700" dirty="0" err="1"/>
              <a:t>Tj</a:t>
            </a:r>
            <a:r>
              <a:rPr lang="en-US" sz="1700" dirty="0"/>
              <a:t>. </a:t>
            </a:r>
            <a:r>
              <a:rPr lang="en-US" sz="1700" dirty="0" err="1"/>
              <a:t>Sanyang</a:t>
            </a:r>
            <a:r>
              <a:rPr lang="en-US" sz="1700" dirty="0"/>
              <a:t> No.11, RT.8/RW.3, </a:t>
            </a:r>
            <a:r>
              <a:rPr lang="en-US" sz="1700" dirty="0" err="1"/>
              <a:t>Cawang</a:t>
            </a:r>
            <a:r>
              <a:rPr lang="en-US" sz="1700" dirty="0"/>
              <a:t>, </a:t>
            </a:r>
            <a:r>
              <a:rPr lang="en-US" sz="1700" dirty="0" err="1"/>
              <a:t>Kec</a:t>
            </a:r>
            <a:r>
              <a:rPr lang="en-US" sz="1700" dirty="0"/>
              <a:t>. </a:t>
            </a:r>
            <a:r>
              <a:rPr lang="en-US" sz="1700" dirty="0" err="1"/>
              <a:t>Kramat</a:t>
            </a:r>
            <a:r>
              <a:rPr lang="en-US" sz="1700" dirty="0"/>
              <a:t> </a:t>
            </a:r>
            <a:r>
              <a:rPr lang="en-US" sz="1700" dirty="0" err="1"/>
              <a:t>jati</a:t>
            </a:r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33030480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C799903-48D5-4A31-A1A2-541072D977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8EFFF109-FC58-4FD3-BE05-9775A1310F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818889" cy="6858000"/>
          </a:xfrm>
          <a:custGeom>
            <a:avLst/>
            <a:gdLst>
              <a:gd name="connsiteX0" fmla="*/ 0 w 4818889"/>
              <a:gd name="connsiteY0" fmla="*/ 0 h 6858000"/>
              <a:gd name="connsiteX1" fmla="*/ 3605911 w 4818889"/>
              <a:gd name="connsiteY1" fmla="*/ 0 h 6858000"/>
              <a:gd name="connsiteX2" fmla="*/ 3668894 w 4818889"/>
              <a:gd name="connsiteY2" fmla="*/ 69271 h 6858000"/>
              <a:gd name="connsiteX3" fmla="*/ 4818889 w 4818889"/>
              <a:gd name="connsiteY3" fmla="*/ 3429000 h 6858000"/>
              <a:gd name="connsiteX4" fmla="*/ 3668894 w 4818889"/>
              <a:gd name="connsiteY4" fmla="*/ 6788730 h 6858000"/>
              <a:gd name="connsiteX5" fmla="*/ 3605911 w 4818889"/>
              <a:gd name="connsiteY5" fmla="*/ 6858000 h 6858000"/>
              <a:gd name="connsiteX6" fmla="*/ 0 w 481888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8889" h="6858000">
                <a:moveTo>
                  <a:pt x="0" y="0"/>
                </a:moveTo>
                <a:lnTo>
                  <a:pt x="3605911" y="0"/>
                </a:lnTo>
                <a:lnTo>
                  <a:pt x="3668894" y="69271"/>
                </a:lnTo>
                <a:cubicBezTo>
                  <a:pt x="4379420" y="929100"/>
                  <a:pt x="4818889" y="2116944"/>
                  <a:pt x="4818889" y="3429000"/>
                </a:cubicBezTo>
                <a:cubicBezTo>
                  <a:pt x="4818889" y="4741056"/>
                  <a:pt x="4379420" y="5928900"/>
                  <a:pt x="3668894" y="6788730"/>
                </a:cubicBezTo>
                <a:lnTo>
                  <a:pt x="3605911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6E6E6"/>
            </a:solidFill>
          </a:ln>
          <a:effectLst>
            <a:outerShdw blurRad="508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E1B96AD6-92A9-4273-A62B-96A1C3E0B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811477" cy="6858000"/>
          </a:xfrm>
          <a:custGeom>
            <a:avLst/>
            <a:gdLst>
              <a:gd name="connsiteX0" fmla="*/ 0 w 4811477"/>
              <a:gd name="connsiteY0" fmla="*/ 0 h 6858000"/>
              <a:gd name="connsiteX1" fmla="*/ 3598499 w 4811477"/>
              <a:gd name="connsiteY1" fmla="*/ 0 h 6858000"/>
              <a:gd name="connsiteX2" fmla="*/ 3661482 w 4811477"/>
              <a:gd name="connsiteY2" fmla="*/ 69271 h 6858000"/>
              <a:gd name="connsiteX3" fmla="*/ 4811477 w 4811477"/>
              <a:gd name="connsiteY3" fmla="*/ 3429000 h 6858000"/>
              <a:gd name="connsiteX4" fmla="*/ 3661482 w 4811477"/>
              <a:gd name="connsiteY4" fmla="*/ 6788730 h 6858000"/>
              <a:gd name="connsiteX5" fmla="*/ 3598499 w 4811477"/>
              <a:gd name="connsiteY5" fmla="*/ 6858000 h 6858000"/>
              <a:gd name="connsiteX6" fmla="*/ 0 w 481147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1477" h="6858000">
                <a:moveTo>
                  <a:pt x="0" y="0"/>
                </a:moveTo>
                <a:lnTo>
                  <a:pt x="3598499" y="0"/>
                </a:lnTo>
                <a:lnTo>
                  <a:pt x="3661482" y="69271"/>
                </a:lnTo>
                <a:cubicBezTo>
                  <a:pt x="4372008" y="929100"/>
                  <a:pt x="4811477" y="2116944"/>
                  <a:pt x="4811477" y="3429000"/>
                </a:cubicBezTo>
                <a:cubicBezTo>
                  <a:pt x="4811477" y="4741056"/>
                  <a:pt x="4372008" y="5928900"/>
                  <a:pt x="3661482" y="6788730"/>
                </a:cubicBezTo>
                <a:lnTo>
                  <a:pt x="359849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DC5A911-915F-41C6-8C7D-50C32B0431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791" y="1161288"/>
            <a:ext cx="3971107" cy="4526280"/>
          </a:xfrm>
        </p:spPr>
        <p:txBody>
          <a:bodyPr>
            <a:normAutofit/>
          </a:bodyPr>
          <a:lstStyle/>
          <a:p>
            <a:r>
              <a:rPr lang="en-US" sz="4000" dirty="0"/>
              <a:t>Central Addresses for Potential Area</a:t>
            </a:r>
            <a:br>
              <a:rPr lang="en-US" sz="4000" dirty="0"/>
            </a:br>
            <a:r>
              <a:rPr lang="en-US" sz="4000" dirty="0"/>
              <a:t>(31 – 40 out of 60)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63EEC44-1BA3-44ED-81FC-A644B04B2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102049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B693E3-1B02-4F93-ADD8-0BAE237A75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34149" y="932688"/>
            <a:ext cx="5916603" cy="4992624"/>
          </a:xfrm>
        </p:spPr>
        <p:txBody>
          <a:bodyPr anchor="ctr">
            <a:normAutofit/>
          </a:bodyPr>
          <a:lstStyle/>
          <a:p>
            <a:r>
              <a:rPr lang="en-US" sz="1700"/>
              <a:t>Pulo</a:t>
            </a:r>
            <a:r>
              <a:rPr lang="en-US" sz="1700" dirty="0"/>
              <a:t> </a:t>
            </a:r>
            <a:r>
              <a:rPr lang="en-US" sz="1700"/>
              <a:t>Melati</a:t>
            </a:r>
            <a:r>
              <a:rPr lang="en-US" sz="1700" dirty="0"/>
              <a:t> 6 No.9, RT.2/RW.16, Grogol Utara, </a:t>
            </a:r>
            <a:r>
              <a:rPr lang="en-US" sz="1700"/>
              <a:t>Kec</a:t>
            </a:r>
            <a:r>
              <a:rPr lang="en-US" sz="1700" dirty="0"/>
              <a:t>. </a:t>
            </a:r>
            <a:r>
              <a:rPr lang="en-US" sz="1700"/>
              <a:t>Kby</a:t>
            </a:r>
            <a:r>
              <a:rPr lang="en-US" sz="1700" dirty="0"/>
              <a:t>. Lama</a:t>
            </a:r>
          </a:p>
          <a:p>
            <a:r>
              <a:rPr lang="en-US" sz="1700" dirty="0"/>
              <a:t>Jl. </a:t>
            </a:r>
            <a:r>
              <a:rPr lang="en-US" sz="1700"/>
              <a:t>Poncol</a:t>
            </a:r>
            <a:r>
              <a:rPr lang="en-US" sz="1700" dirty="0"/>
              <a:t> Lestari No.59, RT.8/RW.2, Lb. </a:t>
            </a:r>
            <a:r>
              <a:rPr lang="en-US" sz="1700"/>
              <a:t>Bulus</a:t>
            </a:r>
            <a:r>
              <a:rPr lang="en-US" sz="1700" dirty="0"/>
              <a:t>, </a:t>
            </a:r>
            <a:r>
              <a:rPr lang="en-US" sz="1700"/>
              <a:t>Kec</a:t>
            </a:r>
            <a:r>
              <a:rPr lang="en-US" sz="1700" dirty="0"/>
              <a:t>. </a:t>
            </a:r>
            <a:r>
              <a:rPr lang="en-US" sz="1700"/>
              <a:t>Cilandak</a:t>
            </a:r>
            <a:endParaRPr lang="en-US" sz="1700" dirty="0"/>
          </a:p>
          <a:p>
            <a:r>
              <a:rPr lang="en-US" sz="1700" dirty="0"/>
              <a:t>Jl. </a:t>
            </a:r>
            <a:r>
              <a:rPr lang="en-US" sz="1700"/>
              <a:t>Cipulir</a:t>
            </a:r>
            <a:r>
              <a:rPr lang="en-US" sz="1700" dirty="0"/>
              <a:t> </a:t>
            </a:r>
            <a:r>
              <a:rPr lang="en-US" sz="1700"/>
              <a:t>Permai</a:t>
            </a:r>
            <a:r>
              <a:rPr lang="en-US" sz="1700" dirty="0"/>
              <a:t> No.3, RT.6/RW.12, Grogol Sel., </a:t>
            </a:r>
            <a:r>
              <a:rPr lang="en-US" sz="1700"/>
              <a:t>Kec</a:t>
            </a:r>
            <a:r>
              <a:rPr lang="en-US" sz="1700" dirty="0"/>
              <a:t>. </a:t>
            </a:r>
            <a:r>
              <a:rPr lang="en-US" sz="1700"/>
              <a:t>Kby</a:t>
            </a:r>
            <a:r>
              <a:rPr lang="en-US" sz="1700" dirty="0"/>
              <a:t>. Lama</a:t>
            </a:r>
          </a:p>
          <a:p>
            <a:r>
              <a:rPr lang="en-US" sz="1700" dirty="0"/>
              <a:t>RT.1/RW.3, </a:t>
            </a:r>
            <a:r>
              <a:rPr lang="en-US" sz="1700"/>
              <a:t>Gelora</a:t>
            </a:r>
            <a:r>
              <a:rPr lang="en-US" sz="1700" dirty="0"/>
              <a:t>, </a:t>
            </a:r>
            <a:r>
              <a:rPr lang="en-US" sz="1700"/>
              <a:t>Kecamatan</a:t>
            </a:r>
            <a:r>
              <a:rPr lang="en-US" sz="1700" dirty="0"/>
              <a:t> Tanah </a:t>
            </a:r>
            <a:r>
              <a:rPr lang="en-US" sz="1700"/>
              <a:t>Abang</a:t>
            </a:r>
            <a:endParaRPr lang="en-US" sz="1700" dirty="0"/>
          </a:p>
          <a:p>
            <a:r>
              <a:rPr lang="en-US" sz="1700" dirty="0"/>
              <a:t>Jl. </a:t>
            </a:r>
            <a:r>
              <a:rPr lang="en-US" sz="1700"/>
              <a:t>Bango</a:t>
            </a:r>
            <a:r>
              <a:rPr lang="en-US" sz="1700" dirty="0"/>
              <a:t> II No.78, RT.6/RW.3, Pd. </a:t>
            </a:r>
            <a:r>
              <a:rPr lang="en-US" sz="1700"/>
              <a:t>Labu</a:t>
            </a:r>
            <a:r>
              <a:rPr lang="en-US" sz="1700" dirty="0"/>
              <a:t>, </a:t>
            </a:r>
            <a:r>
              <a:rPr lang="en-US" sz="1700"/>
              <a:t>Kec</a:t>
            </a:r>
            <a:r>
              <a:rPr lang="en-US" sz="1700" dirty="0"/>
              <a:t>. </a:t>
            </a:r>
            <a:r>
              <a:rPr lang="en-US" sz="1700"/>
              <a:t>Cilandak</a:t>
            </a:r>
            <a:endParaRPr lang="en-US" sz="1700" dirty="0"/>
          </a:p>
          <a:p>
            <a:r>
              <a:rPr lang="en-US" sz="1700" dirty="0"/>
              <a:t>Jl. TB </a:t>
            </a:r>
            <a:r>
              <a:rPr lang="en-US" sz="1700"/>
              <a:t>Simatupang</a:t>
            </a:r>
            <a:r>
              <a:rPr lang="en-US" sz="1700" dirty="0"/>
              <a:t>, RT.10/RW.4, </a:t>
            </a:r>
            <a:r>
              <a:rPr lang="en-US" sz="1700"/>
              <a:t>Tj</a:t>
            </a:r>
            <a:r>
              <a:rPr lang="en-US" sz="1700" dirty="0"/>
              <a:t>. Bar., </a:t>
            </a:r>
            <a:r>
              <a:rPr lang="en-US" sz="1700"/>
              <a:t>Kec</a:t>
            </a:r>
            <a:r>
              <a:rPr lang="en-US" sz="1700" dirty="0"/>
              <a:t>. </a:t>
            </a:r>
            <a:r>
              <a:rPr lang="en-US" sz="1700"/>
              <a:t>Jagakarsa</a:t>
            </a:r>
            <a:endParaRPr lang="en-US" sz="1700" dirty="0"/>
          </a:p>
          <a:p>
            <a:r>
              <a:rPr lang="en-US" sz="1700" dirty="0"/>
              <a:t>Jl. </a:t>
            </a:r>
            <a:r>
              <a:rPr lang="en-US" sz="1700"/>
              <a:t>Lkr</a:t>
            </a:r>
            <a:r>
              <a:rPr lang="en-US" sz="1700" dirty="0"/>
              <a:t>. </a:t>
            </a:r>
            <a:r>
              <a:rPr lang="en-US" sz="1700"/>
              <a:t>Gelora</a:t>
            </a:r>
            <a:r>
              <a:rPr lang="en-US" sz="1700" dirty="0"/>
              <a:t> No.1, RT.1/RW.3, </a:t>
            </a:r>
            <a:r>
              <a:rPr lang="en-US" sz="1700"/>
              <a:t>Gelora</a:t>
            </a:r>
            <a:r>
              <a:rPr lang="en-US" sz="1700" dirty="0"/>
              <a:t>, </a:t>
            </a:r>
            <a:r>
              <a:rPr lang="en-US" sz="1700"/>
              <a:t>Kecamatan</a:t>
            </a:r>
            <a:r>
              <a:rPr lang="en-US" sz="1700" dirty="0"/>
              <a:t> Tanah </a:t>
            </a:r>
            <a:r>
              <a:rPr lang="en-US" sz="1700"/>
              <a:t>Abang</a:t>
            </a:r>
            <a:endParaRPr lang="en-US" sz="1700" dirty="0"/>
          </a:p>
          <a:p>
            <a:r>
              <a:rPr lang="en-US" sz="1700" dirty="0"/>
              <a:t>Jl. H. </a:t>
            </a:r>
            <a:r>
              <a:rPr lang="en-US" sz="1700"/>
              <a:t>Batong</a:t>
            </a:r>
            <a:r>
              <a:rPr lang="en-US" sz="1700" dirty="0"/>
              <a:t> 1 No.36, RT.2/RW.6, </a:t>
            </a:r>
            <a:r>
              <a:rPr lang="en-US" sz="1700"/>
              <a:t>Cilandak</a:t>
            </a:r>
            <a:r>
              <a:rPr lang="en-US" sz="1700" dirty="0"/>
              <a:t> Bar., </a:t>
            </a:r>
            <a:r>
              <a:rPr lang="en-US" sz="1700"/>
              <a:t>Kec</a:t>
            </a:r>
            <a:r>
              <a:rPr lang="en-US" sz="1700" dirty="0"/>
              <a:t>. </a:t>
            </a:r>
            <a:r>
              <a:rPr lang="en-US" sz="1700"/>
              <a:t>Cilandak</a:t>
            </a:r>
            <a:endParaRPr lang="en-US" sz="1700" dirty="0"/>
          </a:p>
          <a:p>
            <a:r>
              <a:rPr lang="en-US" sz="1700" dirty="0"/>
              <a:t>Gg. </a:t>
            </a:r>
            <a:r>
              <a:rPr lang="en-US" sz="1700"/>
              <a:t>H.Riin</a:t>
            </a:r>
            <a:r>
              <a:rPr lang="en-US" sz="1700" dirty="0"/>
              <a:t> No.12A, RT.1/RW.3, Duren </a:t>
            </a:r>
            <a:r>
              <a:rPr lang="en-US" sz="1700"/>
              <a:t>Tiga</a:t>
            </a:r>
            <a:r>
              <a:rPr lang="en-US" sz="1700" dirty="0"/>
              <a:t>, </a:t>
            </a:r>
            <a:r>
              <a:rPr lang="en-US" sz="1700"/>
              <a:t>Kec</a:t>
            </a:r>
            <a:r>
              <a:rPr lang="en-US" sz="1700" dirty="0"/>
              <a:t>. </a:t>
            </a:r>
            <a:r>
              <a:rPr lang="en-US" sz="1700"/>
              <a:t>Pancoran</a:t>
            </a:r>
            <a:endParaRPr lang="en-US" sz="1700" dirty="0"/>
          </a:p>
          <a:p>
            <a:r>
              <a:rPr lang="en-US" sz="1700" dirty="0"/>
              <a:t>Jl. </a:t>
            </a:r>
            <a:r>
              <a:rPr lang="en-US" sz="1700"/>
              <a:t>Ir</a:t>
            </a:r>
            <a:r>
              <a:rPr lang="en-US" sz="1700" dirty="0"/>
              <a:t> H. </a:t>
            </a:r>
            <a:r>
              <a:rPr lang="en-US" sz="1700"/>
              <a:t>Juanda</a:t>
            </a:r>
            <a:r>
              <a:rPr lang="en-US" sz="1700" dirty="0"/>
              <a:t> No.56, </a:t>
            </a:r>
            <a:r>
              <a:rPr lang="en-US" sz="1700"/>
              <a:t>Rempoa</a:t>
            </a:r>
            <a:r>
              <a:rPr lang="en-US" sz="1700" dirty="0"/>
              <a:t>, </a:t>
            </a:r>
            <a:r>
              <a:rPr lang="en-US" sz="1700"/>
              <a:t>Kec</a:t>
            </a:r>
            <a:r>
              <a:rPr lang="en-US" sz="1700" dirty="0"/>
              <a:t>. </a:t>
            </a:r>
            <a:r>
              <a:rPr lang="en-US" sz="1700"/>
              <a:t>Ciputat</a:t>
            </a:r>
            <a:r>
              <a:rPr lang="en-US" sz="1700" dirty="0"/>
              <a:t> Tim.</a:t>
            </a:r>
          </a:p>
        </p:txBody>
      </p:sp>
    </p:spTree>
    <p:extLst>
      <p:ext uri="{BB962C8B-B14F-4D97-AF65-F5344CB8AC3E}">
        <p14:creationId xmlns:p14="http://schemas.microsoft.com/office/powerpoint/2010/main" val="29236529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C799903-48D5-4A31-A1A2-541072D977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8EFFF109-FC58-4FD3-BE05-9775A1310F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818889" cy="6858000"/>
          </a:xfrm>
          <a:custGeom>
            <a:avLst/>
            <a:gdLst>
              <a:gd name="connsiteX0" fmla="*/ 0 w 4818889"/>
              <a:gd name="connsiteY0" fmla="*/ 0 h 6858000"/>
              <a:gd name="connsiteX1" fmla="*/ 3605911 w 4818889"/>
              <a:gd name="connsiteY1" fmla="*/ 0 h 6858000"/>
              <a:gd name="connsiteX2" fmla="*/ 3668894 w 4818889"/>
              <a:gd name="connsiteY2" fmla="*/ 69271 h 6858000"/>
              <a:gd name="connsiteX3" fmla="*/ 4818889 w 4818889"/>
              <a:gd name="connsiteY3" fmla="*/ 3429000 h 6858000"/>
              <a:gd name="connsiteX4" fmla="*/ 3668894 w 4818889"/>
              <a:gd name="connsiteY4" fmla="*/ 6788730 h 6858000"/>
              <a:gd name="connsiteX5" fmla="*/ 3605911 w 4818889"/>
              <a:gd name="connsiteY5" fmla="*/ 6858000 h 6858000"/>
              <a:gd name="connsiteX6" fmla="*/ 0 w 481888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8889" h="6858000">
                <a:moveTo>
                  <a:pt x="0" y="0"/>
                </a:moveTo>
                <a:lnTo>
                  <a:pt x="3605911" y="0"/>
                </a:lnTo>
                <a:lnTo>
                  <a:pt x="3668894" y="69271"/>
                </a:lnTo>
                <a:cubicBezTo>
                  <a:pt x="4379420" y="929100"/>
                  <a:pt x="4818889" y="2116944"/>
                  <a:pt x="4818889" y="3429000"/>
                </a:cubicBezTo>
                <a:cubicBezTo>
                  <a:pt x="4818889" y="4741056"/>
                  <a:pt x="4379420" y="5928900"/>
                  <a:pt x="3668894" y="6788730"/>
                </a:cubicBezTo>
                <a:lnTo>
                  <a:pt x="3605911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6E6E6"/>
            </a:solidFill>
          </a:ln>
          <a:effectLst>
            <a:outerShdw blurRad="508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E1B96AD6-92A9-4273-A62B-96A1C3E0B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811477" cy="6858000"/>
          </a:xfrm>
          <a:custGeom>
            <a:avLst/>
            <a:gdLst>
              <a:gd name="connsiteX0" fmla="*/ 0 w 4811477"/>
              <a:gd name="connsiteY0" fmla="*/ 0 h 6858000"/>
              <a:gd name="connsiteX1" fmla="*/ 3598499 w 4811477"/>
              <a:gd name="connsiteY1" fmla="*/ 0 h 6858000"/>
              <a:gd name="connsiteX2" fmla="*/ 3661482 w 4811477"/>
              <a:gd name="connsiteY2" fmla="*/ 69271 h 6858000"/>
              <a:gd name="connsiteX3" fmla="*/ 4811477 w 4811477"/>
              <a:gd name="connsiteY3" fmla="*/ 3429000 h 6858000"/>
              <a:gd name="connsiteX4" fmla="*/ 3661482 w 4811477"/>
              <a:gd name="connsiteY4" fmla="*/ 6788730 h 6858000"/>
              <a:gd name="connsiteX5" fmla="*/ 3598499 w 4811477"/>
              <a:gd name="connsiteY5" fmla="*/ 6858000 h 6858000"/>
              <a:gd name="connsiteX6" fmla="*/ 0 w 481147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1477" h="6858000">
                <a:moveTo>
                  <a:pt x="0" y="0"/>
                </a:moveTo>
                <a:lnTo>
                  <a:pt x="3598499" y="0"/>
                </a:lnTo>
                <a:lnTo>
                  <a:pt x="3661482" y="69271"/>
                </a:lnTo>
                <a:cubicBezTo>
                  <a:pt x="4372008" y="929100"/>
                  <a:pt x="4811477" y="2116944"/>
                  <a:pt x="4811477" y="3429000"/>
                </a:cubicBezTo>
                <a:cubicBezTo>
                  <a:pt x="4811477" y="4741056"/>
                  <a:pt x="4372008" y="5928900"/>
                  <a:pt x="3661482" y="6788730"/>
                </a:cubicBezTo>
                <a:lnTo>
                  <a:pt x="359849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DC5A911-915F-41C6-8C7D-50C32B0431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792" y="1161288"/>
            <a:ext cx="4197096" cy="4526280"/>
          </a:xfrm>
        </p:spPr>
        <p:txBody>
          <a:bodyPr>
            <a:normAutofit/>
          </a:bodyPr>
          <a:lstStyle/>
          <a:p>
            <a:r>
              <a:rPr lang="en-US" sz="4000" dirty="0"/>
              <a:t>Central Addresses for Potential Area</a:t>
            </a:r>
            <a:br>
              <a:rPr lang="en-US" sz="4000" dirty="0"/>
            </a:br>
            <a:r>
              <a:rPr lang="en-US" sz="4000" dirty="0"/>
              <a:t>(41 – 50 out of 60)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63EEC44-1BA3-44ED-81FC-A644B04B2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102049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B693E3-1B02-4F93-ADD8-0BAE237A75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34149" y="932688"/>
            <a:ext cx="5916603" cy="4992624"/>
          </a:xfrm>
        </p:spPr>
        <p:txBody>
          <a:bodyPr anchor="ctr">
            <a:normAutofit/>
          </a:bodyPr>
          <a:lstStyle/>
          <a:p>
            <a:r>
              <a:rPr lang="en-US" sz="1700" dirty="0"/>
              <a:t>Jl. </a:t>
            </a:r>
            <a:r>
              <a:rPr lang="en-US" sz="1700" dirty="0" err="1"/>
              <a:t>Paninggaran</a:t>
            </a:r>
            <a:r>
              <a:rPr lang="en-US" sz="1700" dirty="0"/>
              <a:t> Tim. I No.65, RT.11/RW.6, </a:t>
            </a:r>
            <a:r>
              <a:rPr lang="en-US" sz="1700" dirty="0" err="1"/>
              <a:t>Cipulir</a:t>
            </a:r>
            <a:r>
              <a:rPr lang="en-US" sz="1700" dirty="0"/>
              <a:t>, </a:t>
            </a:r>
            <a:r>
              <a:rPr lang="en-US" sz="1700" dirty="0" err="1"/>
              <a:t>Kec</a:t>
            </a:r>
            <a:r>
              <a:rPr lang="en-US" sz="1700" dirty="0"/>
              <a:t>. </a:t>
            </a:r>
            <a:r>
              <a:rPr lang="en-US" sz="1700" dirty="0" err="1"/>
              <a:t>Kby</a:t>
            </a:r>
            <a:r>
              <a:rPr lang="en-US" sz="1700" dirty="0"/>
              <a:t>. Lama</a:t>
            </a:r>
          </a:p>
          <a:p>
            <a:r>
              <a:rPr lang="en-US" sz="1700" dirty="0"/>
              <a:t>Jl. </a:t>
            </a:r>
            <a:r>
              <a:rPr lang="en-US" sz="1700" dirty="0" err="1"/>
              <a:t>Poltangan</a:t>
            </a:r>
            <a:r>
              <a:rPr lang="en-US" sz="1700" dirty="0"/>
              <a:t> Raya Blok </a:t>
            </a:r>
            <a:r>
              <a:rPr lang="en-US" sz="1700" dirty="0" err="1"/>
              <a:t>Delima</a:t>
            </a:r>
            <a:r>
              <a:rPr lang="en-US" sz="1700" dirty="0"/>
              <a:t> No.41, RT.1/RW.4, </a:t>
            </a:r>
            <a:r>
              <a:rPr lang="en-US" sz="1700" dirty="0" err="1"/>
              <a:t>Tj</a:t>
            </a:r>
            <a:r>
              <a:rPr lang="en-US" sz="1700" dirty="0"/>
              <a:t>. Bar., </a:t>
            </a:r>
            <a:r>
              <a:rPr lang="en-US" sz="1700" dirty="0" err="1"/>
              <a:t>Kec</a:t>
            </a:r>
            <a:r>
              <a:rPr lang="en-US" sz="1700" dirty="0"/>
              <a:t>. </a:t>
            </a:r>
            <a:r>
              <a:rPr lang="en-US" sz="1700" dirty="0" err="1"/>
              <a:t>Jagakarsa</a:t>
            </a:r>
            <a:endParaRPr lang="en-US" sz="1700" dirty="0"/>
          </a:p>
          <a:p>
            <a:r>
              <a:rPr lang="en-US" sz="1700" dirty="0"/>
              <a:t>Jl. Ruby No.34, RT.9/RW.13, Grogol Utara, </a:t>
            </a:r>
            <a:r>
              <a:rPr lang="en-US" sz="1700" dirty="0" err="1"/>
              <a:t>Kec</a:t>
            </a:r>
            <a:r>
              <a:rPr lang="en-US" sz="1700" dirty="0"/>
              <a:t>. </a:t>
            </a:r>
            <a:r>
              <a:rPr lang="en-US" sz="1700" dirty="0" err="1"/>
              <a:t>Kby</a:t>
            </a:r>
            <a:r>
              <a:rPr lang="en-US" sz="1700" dirty="0"/>
              <a:t>. Lama</a:t>
            </a:r>
          </a:p>
          <a:p>
            <a:r>
              <a:rPr lang="en-US" sz="1700" dirty="0"/>
              <a:t>Jl. </a:t>
            </a:r>
            <a:r>
              <a:rPr lang="en-US" sz="1700" dirty="0" err="1"/>
              <a:t>Pattimura</a:t>
            </a:r>
            <a:r>
              <a:rPr lang="en-US" sz="1700" dirty="0"/>
              <a:t> No.29, RT.4/RW.1, </a:t>
            </a:r>
            <a:r>
              <a:rPr lang="en-US" sz="1700" dirty="0" err="1"/>
              <a:t>Selong</a:t>
            </a:r>
            <a:r>
              <a:rPr lang="en-US" sz="1700" dirty="0"/>
              <a:t>, </a:t>
            </a:r>
            <a:r>
              <a:rPr lang="en-US" sz="1700" dirty="0" err="1"/>
              <a:t>Kec</a:t>
            </a:r>
            <a:r>
              <a:rPr lang="en-US" sz="1700" dirty="0"/>
              <a:t>. </a:t>
            </a:r>
            <a:r>
              <a:rPr lang="en-US" sz="1700" dirty="0" err="1"/>
              <a:t>Kby</a:t>
            </a:r>
            <a:r>
              <a:rPr lang="en-US" sz="1700" dirty="0"/>
              <a:t>. </a:t>
            </a:r>
            <a:r>
              <a:rPr lang="en-US" sz="1700" dirty="0" err="1"/>
              <a:t>Baru</a:t>
            </a:r>
            <a:endParaRPr lang="en-US" sz="1700" dirty="0"/>
          </a:p>
          <a:p>
            <a:r>
              <a:rPr lang="en-US" sz="1700" dirty="0"/>
              <a:t>Jl. Kong </a:t>
            </a:r>
            <a:r>
              <a:rPr lang="en-US" sz="1700" dirty="0" err="1"/>
              <a:t>ali</a:t>
            </a:r>
            <a:r>
              <a:rPr lang="en-US" sz="1700" dirty="0"/>
              <a:t> rt. 1 </a:t>
            </a:r>
            <a:r>
              <a:rPr lang="en-US" sz="1700" dirty="0" err="1"/>
              <a:t>rw</a:t>
            </a:r>
            <a:r>
              <a:rPr lang="en-US" sz="1700" dirty="0"/>
              <a:t>. 3 no 48, </a:t>
            </a:r>
            <a:r>
              <a:rPr lang="en-US" sz="1700" dirty="0" err="1"/>
              <a:t>Kebagusan</a:t>
            </a:r>
            <a:r>
              <a:rPr lang="en-US" sz="1700" dirty="0"/>
              <a:t>, </a:t>
            </a:r>
            <a:r>
              <a:rPr lang="en-US" sz="1700" dirty="0" err="1"/>
              <a:t>Pasarminggu</a:t>
            </a:r>
            <a:r>
              <a:rPr lang="en-US" sz="1700" dirty="0"/>
              <a:t>, RT.2/RW.3, </a:t>
            </a:r>
            <a:r>
              <a:rPr lang="en-US" sz="1700" dirty="0" err="1"/>
              <a:t>Kebagusan</a:t>
            </a:r>
            <a:r>
              <a:rPr lang="en-US" sz="1700" dirty="0"/>
              <a:t>, </a:t>
            </a:r>
            <a:r>
              <a:rPr lang="en-US" sz="1700" dirty="0" err="1"/>
              <a:t>Kec</a:t>
            </a:r>
            <a:r>
              <a:rPr lang="en-US" sz="1700" dirty="0"/>
              <a:t>. Ps. </a:t>
            </a:r>
            <a:r>
              <a:rPr lang="en-US" sz="1700" dirty="0" err="1"/>
              <a:t>Minggu</a:t>
            </a:r>
            <a:endParaRPr lang="en-US" sz="1700" dirty="0"/>
          </a:p>
          <a:p>
            <a:r>
              <a:rPr lang="en-US" sz="1700" dirty="0"/>
              <a:t>Jl. </a:t>
            </a:r>
            <a:r>
              <a:rPr lang="en-US" sz="1700" dirty="0" err="1"/>
              <a:t>Simprug</a:t>
            </a:r>
            <a:r>
              <a:rPr lang="en-US" sz="1700" dirty="0"/>
              <a:t> Garden II h No.12, RT.2/RW.2, Grogol Sel., </a:t>
            </a:r>
            <a:r>
              <a:rPr lang="en-US" sz="1700" dirty="0" err="1"/>
              <a:t>Kec</a:t>
            </a:r>
            <a:r>
              <a:rPr lang="en-US" sz="1700" dirty="0"/>
              <a:t>. </a:t>
            </a:r>
            <a:r>
              <a:rPr lang="en-US" sz="1700" dirty="0" err="1"/>
              <a:t>Kby</a:t>
            </a:r>
            <a:r>
              <a:rPr lang="en-US" sz="1700" dirty="0"/>
              <a:t>. Lama</a:t>
            </a:r>
          </a:p>
          <a:p>
            <a:r>
              <a:rPr lang="en-US" sz="1700" dirty="0"/>
              <a:t>Jl. Panjang No.32, RT.10/RW.9, Grogol Utara, </a:t>
            </a:r>
            <a:r>
              <a:rPr lang="en-US" sz="1700" dirty="0" err="1"/>
              <a:t>Kec</a:t>
            </a:r>
            <a:r>
              <a:rPr lang="en-US" sz="1700" dirty="0"/>
              <a:t>. </a:t>
            </a:r>
            <a:r>
              <a:rPr lang="en-US" sz="1700" dirty="0" err="1"/>
              <a:t>Kby</a:t>
            </a:r>
            <a:r>
              <a:rPr lang="en-US" sz="1700" dirty="0"/>
              <a:t>. Lama</a:t>
            </a:r>
          </a:p>
          <a:p>
            <a:r>
              <a:rPr lang="en-US" sz="1700" dirty="0"/>
              <a:t>Jl. </a:t>
            </a:r>
            <a:r>
              <a:rPr lang="en-US" sz="1700" dirty="0" err="1"/>
              <a:t>Tebet</a:t>
            </a:r>
            <a:r>
              <a:rPr lang="en-US" sz="1700" dirty="0"/>
              <a:t> Timur </a:t>
            </a:r>
            <a:r>
              <a:rPr lang="en-US" sz="1700" dirty="0" err="1"/>
              <a:t>Dalam</a:t>
            </a:r>
            <a:r>
              <a:rPr lang="en-US" sz="1700" dirty="0"/>
              <a:t> VII No.1, RT.5/RW.6, </a:t>
            </a:r>
            <a:r>
              <a:rPr lang="en-US" sz="1700" dirty="0" err="1"/>
              <a:t>Tebet</a:t>
            </a:r>
            <a:r>
              <a:rPr lang="en-US" sz="1700" dirty="0"/>
              <a:t> Tim., </a:t>
            </a:r>
            <a:r>
              <a:rPr lang="en-US" sz="1700" dirty="0" err="1"/>
              <a:t>Kec</a:t>
            </a:r>
            <a:r>
              <a:rPr lang="en-US" sz="1700" dirty="0"/>
              <a:t>. </a:t>
            </a:r>
            <a:r>
              <a:rPr lang="en-US" sz="1700" dirty="0" err="1"/>
              <a:t>Tebet</a:t>
            </a:r>
            <a:endParaRPr lang="en-US" sz="1700" dirty="0"/>
          </a:p>
          <a:p>
            <a:r>
              <a:rPr lang="en-US" sz="1700" dirty="0"/>
              <a:t>Jl. Raya </a:t>
            </a:r>
            <a:r>
              <a:rPr lang="en-US" sz="1700" dirty="0" err="1"/>
              <a:t>Condet</a:t>
            </a:r>
            <a:r>
              <a:rPr lang="en-US" sz="1700" dirty="0"/>
              <a:t> No.34, RT.9/RW.6, </a:t>
            </a:r>
            <a:r>
              <a:rPr lang="en-US" sz="1700" dirty="0" err="1"/>
              <a:t>Cililitan</a:t>
            </a:r>
            <a:r>
              <a:rPr lang="en-US" sz="1700" dirty="0"/>
              <a:t>, </a:t>
            </a:r>
            <a:r>
              <a:rPr lang="en-US" sz="1700" dirty="0" err="1"/>
              <a:t>Kec</a:t>
            </a:r>
            <a:r>
              <a:rPr lang="en-US" sz="1700" dirty="0"/>
              <a:t>. </a:t>
            </a:r>
            <a:r>
              <a:rPr lang="en-US" sz="1700" dirty="0" err="1"/>
              <a:t>Kramat</a:t>
            </a:r>
            <a:r>
              <a:rPr lang="en-US" sz="1700" dirty="0"/>
              <a:t> </a:t>
            </a:r>
            <a:r>
              <a:rPr lang="en-US" sz="1700" dirty="0" err="1"/>
              <a:t>jati</a:t>
            </a:r>
            <a:endParaRPr lang="en-US" sz="1700" dirty="0"/>
          </a:p>
          <a:p>
            <a:r>
              <a:rPr lang="en-US" sz="1700" dirty="0"/>
              <a:t>Jl. Panjang </a:t>
            </a:r>
            <a:r>
              <a:rPr lang="en-US" sz="1700" dirty="0" err="1"/>
              <a:t>Kp</a:t>
            </a:r>
            <a:r>
              <a:rPr lang="en-US" sz="1700" dirty="0"/>
              <a:t>. </a:t>
            </a:r>
            <a:r>
              <a:rPr lang="en-US" sz="1700" dirty="0" err="1"/>
              <a:t>Baru</a:t>
            </a:r>
            <a:r>
              <a:rPr lang="en-US" sz="1700" dirty="0"/>
              <a:t> No.2, RT.2/RW.3, Grogol Sel., </a:t>
            </a:r>
            <a:r>
              <a:rPr lang="en-US" sz="1700" dirty="0" err="1"/>
              <a:t>Kec</a:t>
            </a:r>
            <a:r>
              <a:rPr lang="en-US" sz="1700" dirty="0"/>
              <a:t>. </a:t>
            </a:r>
            <a:r>
              <a:rPr lang="en-US" sz="1700" dirty="0" err="1"/>
              <a:t>Kby</a:t>
            </a:r>
            <a:r>
              <a:rPr lang="en-US" sz="1700" dirty="0"/>
              <a:t>. Lama</a:t>
            </a:r>
          </a:p>
        </p:txBody>
      </p:sp>
    </p:spTree>
    <p:extLst>
      <p:ext uri="{BB962C8B-B14F-4D97-AF65-F5344CB8AC3E}">
        <p14:creationId xmlns:p14="http://schemas.microsoft.com/office/powerpoint/2010/main" val="10195303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C799903-48D5-4A31-A1A2-541072D977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8EFFF109-FC58-4FD3-BE05-9775A1310F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818889" cy="6858000"/>
          </a:xfrm>
          <a:custGeom>
            <a:avLst/>
            <a:gdLst>
              <a:gd name="connsiteX0" fmla="*/ 0 w 4818889"/>
              <a:gd name="connsiteY0" fmla="*/ 0 h 6858000"/>
              <a:gd name="connsiteX1" fmla="*/ 3605911 w 4818889"/>
              <a:gd name="connsiteY1" fmla="*/ 0 h 6858000"/>
              <a:gd name="connsiteX2" fmla="*/ 3668894 w 4818889"/>
              <a:gd name="connsiteY2" fmla="*/ 69271 h 6858000"/>
              <a:gd name="connsiteX3" fmla="*/ 4818889 w 4818889"/>
              <a:gd name="connsiteY3" fmla="*/ 3429000 h 6858000"/>
              <a:gd name="connsiteX4" fmla="*/ 3668894 w 4818889"/>
              <a:gd name="connsiteY4" fmla="*/ 6788730 h 6858000"/>
              <a:gd name="connsiteX5" fmla="*/ 3605911 w 4818889"/>
              <a:gd name="connsiteY5" fmla="*/ 6858000 h 6858000"/>
              <a:gd name="connsiteX6" fmla="*/ 0 w 481888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8889" h="6858000">
                <a:moveTo>
                  <a:pt x="0" y="0"/>
                </a:moveTo>
                <a:lnTo>
                  <a:pt x="3605911" y="0"/>
                </a:lnTo>
                <a:lnTo>
                  <a:pt x="3668894" y="69271"/>
                </a:lnTo>
                <a:cubicBezTo>
                  <a:pt x="4379420" y="929100"/>
                  <a:pt x="4818889" y="2116944"/>
                  <a:pt x="4818889" y="3429000"/>
                </a:cubicBezTo>
                <a:cubicBezTo>
                  <a:pt x="4818889" y="4741056"/>
                  <a:pt x="4379420" y="5928900"/>
                  <a:pt x="3668894" y="6788730"/>
                </a:cubicBezTo>
                <a:lnTo>
                  <a:pt x="3605911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6E6E6"/>
            </a:solidFill>
          </a:ln>
          <a:effectLst>
            <a:outerShdw blurRad="508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E1B96AD6-92A9-4273-A62B-96A1C3E0B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811477" cy="6858000"/>
          </a:xfrm>
          <a:custGeom>
            <a:avLst/>
            <a:gdLst>
              <a:gd name="connsiteX0" fmla="*/ 0 w 4811477"/>
              <a:gd name="connsiteY0" fmla="*/ 0 h 6858000"/>
              <a:gd name="connsiteX1" fmla="*/ 3598499 w 4811477"/>
              <a:gd name="connsiteY1" fmla="*/ 0 h 6858000"/>
              <a:gd name="connsiteX2" fmla="*/ 3661482 w 4811477"/>
              <a:gd name="connsiteY2" fmla="*/ 69271 h 6858000"/>
              <a:gd name="connsiteX3" fmla="*/ 4811477 w 4811477"/>
              <a:gd name="connsiteY3" fmla="*/ 3429000 h 6858000"/>
              <a:gd name="connsiteX4" fmla="*/ 3661482 w 4811477"/>
              <a:gd name="connsiteY4" fmla="*/ 6788730 h 6858000"/>
              <a:gd name="connsiteX5" fmla="*/ 3598499 w 4811477"/>
              <a:gd name="connsiteY5" fmla="*/ 6858000 h 6858000"/>
              <a:gd name="connsiteX6" fmla="*/ 0 w 481147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1477" h="6858000">
                <a:moveTo>
                  <a:pt x="0" y="0"/>
                </a:moveTo>
                <a:lnTo>
                  <a:pt x="3598499" y="0"/>
                </a:lnTo>
                <a:lnTo>
                  <a:pt x="3661482" y="69271"/>
                </a:lnTo>
                <a:cubicBezTo>
                  <a:pt x="4372008" y="929100"/>
                  <a:pt x="4811477" y="2116944"/>
                  <a:pt x="4811477" y="3429000"/>
                </a:cubicBezTo>
                <a:cubicBezTo>
                  <a:pt x="4811477" y="4741056"/>
                  <a:pt x="4372008" y="5928900"/>
                  <a:pt x="3661482" y="6788730"/>
                </a:cubicBezTo>
                <a:lnTo>
                  <a:pt x="359849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DC5A911-915F-41C6-8C7D-50C32B0431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791" y="1161288"/>
            <a:ext cx="4358171" cy="4526280"/>
          </a:xfrm>
        </p:spPr>
        <p:txBody>
          <a:bodyPr>
            <a:normAutofit/>
          </a:bodyPr>
          <a:lstStyle/>
          <a:p>
            <a:r>
              <a:rPr lang="en-US" sz="4000" dirty="0"/>
              <a:t>Central Addresses for Potential Area</a:t>
            </a:r>
            <a:br>
              <a:rPr lang="en-US" sz="4000" dirty="0"/>
            </a:br>
            <a:r>
              <a:rPr lang="en-US" sz="4000" dirty="0"/>
              <a:t>(51 – 60 out of 60)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63EEC44-1BA3-44ED-81FC-A644B04B2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102049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B693E3-1B02-4F93-ADD8-0BAE237A75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34149" y="932688"/>
            <a:ext cx="5916603" cy="4992624"/>
          </a:xfrm>
        </p:spPr>
        <p:txBody>
          <a:bodyPr anchor="ctr">
            <a:normAutofit/>
          </a:bodyPr>
          <a:lstStyle/>
          <a:p>
            <a:r>
              <a:rPr lang="en-US" sz="1600"/>
              <a:t>Jl. Panjang Kp. Baru No.2, RT.2/RW.3, Grogol Sel., Kec. Kby. Lama</a:t>
            </a:r>
          </a:p>
          <a:p>
            <a:r>
              <a:rPr lang="en-US" sz="1600"/>
              <a:t>Jl. Cilandak 6 No.35, RT.4/RW.4, Lb. Bulus, Kec. Cilandak</a:t>
            </a:r>
          </a:p>
          <a:p>
            <a:r>
              <a:rPr lang="en-US" sz="1600"/>
              <a:t>Jalan Damai Musawaroh No.39, RT.2/RW.3, Pd. Labu, Kec. Cilandak</a:t>
            </a:r>
          </a:p>
          <a:p>
            <a:r>
              <a:rPr lang="en-US" sz="1600"/>
              <a:t>Jl. Kebagusan Raya No.48, RT.10/RW.7, Ragunan, Kec. Ps. Minggu</a:t>
            </a:r>
          </a:p>
          <a:p>
            <a:r>
              <a:rPr lang="en-US" sz="1600"/>
              <a:t>Kencana Permai III No.15, RT.2/RW.15, Pd. Pinang, Kec. Kby. Lama</a:t>
            </a:r>
          </a:p>
          <a:p>
            <a:r>
              <a:rPr lang="en-US" sz="1600"/>
              <a:t>Jl. Kemuning Dalam I No.89, RT.5/RW.6, Pejaten Tim., Kec. Ps. Minggu</a:t>
            </a:r>
          </a:p>
          <a:p>
            <a:r>
              <a:rPr lang="en-US" sz="1600"/>
              <a:t>Jl. Batu Ampar II No.97, RT.12/RW.3, Batu Ampar, Kec. Kramat jati</a:t>
            </a:r>
          </a:p>
          <a:p>
            <a:r>
              <a:rPr lang="en-US" sz="1600"/>
              <a:t>Jl. Cipulir II No.28, RT.4/RW.4, Cipulir, Kec. Kby. Lama</a:t>
            </a:r>
          </a:p>
          <a:p>
            <a:r>
              <a:rPr lang="en-US" sz="1600"/>
              <a:t>Jl. Pejaten Mas I Blok I No.H-06, RT.4/RW.2, Ps. Minggu, Kec. Ps. Minggu</a:t>
            </a:r>
          </a:p>
          <a:p>
            <a:r>
              <a:rPr lang="en-US" sz="1600"/>
              <a:t>Jl. H. Samali No.39A, RT.4/RW.4, Kalibata, Kec. Pancoran</a:t>
            </a:r>
          </a:p>
          <a:p>
            <a:r>
              <a:rPr lang="en-US" sz="1600"/>
              <a:t>Jl. Aup Bar. I No.30, RW.6, Jati Padang, Kec. Ps. Minggu</a:t>
            </a:r>
          </a:p>
        </p:txBody>
      </p:sp>
    </p:spTree>
    <p:extLst>
      <p:ext uri="{BB962C8B-B14F-4D97-AF65-F5344CB8AC3E}">
        <p14:creationId xmlns:p14="http://schemas.microsoft.com/office/powerpoint/2010/main" val="31386504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DA1F35B-C8F7-4A5A-9339-7DA4D785B3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c 10">
            <a:extLst>
              <a:ext uri="{FF2B5EF4-FFF2-40B4-BE49-F238E27FC236}">
                <a16:creationId xmlns:a16="http://schemas.microsoft.com/office/drawing/2014/main" id="{B2D4AD41-40DA-4A81-92F5-B6E3BA1ED8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746107">
            <a:off x="8175088" y="457951"/>
            <a:ext cx="2987899" cy="2987899"/>
          </a:xfrm>
          <a:prstGeom prst="arc">
            <a:avLst>
              <a:gd name="adj1" fmla="val 14612914"/>
              <a:gd name="adj2" fmla="val 0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5CDA27-7F76-4D63-A804-3EBB4FA270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96644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Results and Conclusion</a:t>
            </a:r>
            <a:br>
              <a:rPr lang="en-US" dirty="0"/>
            </a:br>
            <a:br>
              <a:rPr lang="en-US" dirty="0"/>
            </a:br>
            <a:r>
              <a:rPr lang="en-US" sz="2800" dirty="0"/>
              <a:t>Along the project, we have done these things:</a:t>
            </a:r>
            <a:endParaRPr lang="en-US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EB24FB1-77B2-4CA2-A966-D61B3828209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09536123"/>
              </p:ext>
            </p:extLst>
          </p:nvPr>
        </p:nvGraphicFramePr>
        <p:xfrm>
          <a:off x="838200" y="2219519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652070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022BA-4A9E-4A68-9C8C-553D21D25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9940" y="365124"/>
            <a:ext cx="6172200" cy="1828800"/>
          </a:xfrm>
        </p:spPr>
        <p:txBody>
          <a:bodyPr>
            <a:normAutofit/>
          </a:bodyPr>
          <a:lstStyle/>
          <a:p>
            <a:r>
              <a:rPr lang="en-US"/>
              <a:t>Business Problem</a:t>
            </a:r>
          </a:p>
        </p:txBody>
      </p:sp>
      <p:pic>
        <p:nvPicPr>
          <p:cNvPr id="3078" name="Picture 6" descr="Light Bulb">
            <a:extLst>
              <a:ext uri="{FF2B5EF4-FFF2-40B4-BE49-F238E27FC236}">
                <a16:creationId xmlns:a16="http://schemas.microsoft.com/office/drawing/2014/main" id="{0B00083A-5EC6-4272-8203-6D9B11D8D8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72" r="16174"/>
          <a:stretch/>
        </p:blipFill>
        <p:spPr bwMode="auto">
          <a:xfrm>
            <a:off x="20" y="10"/>
            <a:ext cx="4639713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DE5D8D-C631-4FED-A7F8-24C6436036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69940" y="2322576"/>
            <a:ext cx="6172200" cy="3858768"/>
          </a:xfrm>
        </p:spPr>
        <p:txBody>
          <a:bodyPr>
            <a:normAutofit/>
          </a:bodyPr>
          <a:lstStyle/>
          <a:p>
            <a:r>
              <a:rPr lang="en-US" sz="2200" dirty="0"/>
              <a:t>South Jakarta is a very promising area to develop this kind of business.</a:t>
            </a:r>
          </a:p>
          <a:p>
            <a:r>
              <a:rPr lang="en-US" sz="2200" dirty="0"/>
              <a:t>There are plenty of popular restaurants, cafes, shopping malls, nightlife entertainments, and other interesting places in this area that would attract guests to stay in this area.</a:t>
            </a:r>
          </a:p>
          <a:p>
            <a:r>
              <a:rPr lang="en-US" sz="2200" dirty="0"/>
              <a:t>Opening a new business unit in this area does not guarantee that it will be a pleasant place to stay for the guests.</a:t>
            </a:r>
          </a:p>
          <a:p>
            <a:r>
              <a:rPr lang="en-US" sz="2200" dirty="0"/>
              <a:t>It must be opened in the right, strategic location so guests can have great experience while staying.</a:t>
            </a:r>
          </a:p>
        </p:txBody>
      </p:sp>
    </p:spTree>
    <p:extLst>
      <p:ext uri="{BB962C8B-B14F-4D97-AF65-F5344CB8AC3E}">
        <p14:creationId xmlns:p14="http://schemas.microsoft.com/office/powerpoint/2010/main" val="10079192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7C432AFE-B3D2-4BFF-BF8F-96C27AFF1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12" descr="Yellow Smiley Emoji on Gray Surface">
            <a:extLst>
              <a:ext uri="{FF2B5EF4-FFF2-40B4-BE49-F238E27FC236}">
                <a16:creationId xmlns:a16="http://schemas.microsoft.com/office/drawing/2014/main" id="{7DAC4EE5-8471-430E-B050-A07CF79FDD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07" b="7707"/>
          <a:stretch/>
        </p:blipFill>
        <p:spPr bwMode="auto">
          <a:xfrm>
            <a:off x="20" y="10"/>
            <a:ext cx="12191979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2750EF-5C4A-44D0-9554-42D8CD7166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9" y="941832"/>
            <a:ext cx="10506456" cy="2057400"/>
          </a:xfrm>
        </p:spPr>
        <p:txBody>
          <a:bodyPr anchor="b">
            <a:normAutofit/>
          </a:bodyPr>
          <a:lstStyle/>
          <a:p>
            <a:r>
              <a:rPr lang="en-US" sz="5000"/>
              <a:t>Guests Satisfactory Measures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01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3241202"/>
            <a:ext cx="10506456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698F0F-A309-4900-8788-9F9F4CA184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3502152"/>
            <a:ext cx="10506456" cy="2670048"/>
          </a:xfrm>
        </p:spPr>
        <p:txBody>
          <a:bodyPr>
            <a:normAutofit/>
          </a:bodyPr>
          <a:lstStyle/>
          <a:p>
            <a:r>
              <a:rPr lang="en-US" sz="2000"/>
              <a:t>Google Map, a popular navigation app can accommodate its users to give to rate any places, including hotels.</a:t>
            </a:r>
          </a:p>
          <a:p>
            <a:pPr marL="0" indent="0">
              <a:buNone/>
            </a:pPr>
            <a:endParaRPr lang="en-US" sz="2000"/>
          </a:p>
          <a:p>
            <a:r>
              <a:rPr lang="en-US" sz="2000"/>
              <a:t>The rating value ranges from 0 to 5, where 0 means very unpleasant and 5 means excellent satisfactory. </a:t>
            </a:r>
          </a:p>
          <a:p>
            <a:pPr marL="0" indent="0">
              <a:buNone/>
            </a:pPr>
            <a:endParaRPr lang="en-US" sz="2000"/>
          </a:p>
          <a:p>
            <a:r>
              <a:rPr lang="en-US" sz="2000"/>
              <a:t>These ratings is considerable to be used as satisfactory measurement by hotel guests.</a:t>
            </a:r>
          </a:p>
        </p:txBody>
      </p:sp>
    </p:spTree>
    <p:extLst>
      <p:ext uri="{BB962C8B-B14F-4D97-AF65-F5344CB8AC3E}">
        <p14:creationId xmlns:p14="http://schemas.microsoft.com/office/powerpoint/2010/main" val="39492870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4" name="Picture 4" descr="Person Writing On Notebook">
            <a:extLst>
              <a:ext uri="{FF2B5EF4-FFF2-40B4-BE49-F238E27FC236}">
                <a16:creationId xmlns:a16="http://schemas.microsoft.com/office/drawing/2014/main" id="{5E98EC87-DA69-4AC8-A091-05ACFE4CB7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9545" b="5549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5949D09-D93A-480E-92C9-C4792F433D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rgbClr val="FFFFFF"/>
                </a:solidFill>
              </a:rPr>
              <a:t>Project Goals</a:t>
            </a:r>
          </a:p>
        </p:txBody>
      </p:sp>
      <p:graphicFrame>
        <p:nvGraphicFramePr>
          <p:cNvPr id="11" name="Content Placeholder 2">
            <a:extLst>
              <a:ext uri="{FF2B5EF4-FFF2-40B4-BE49-F238E27FC236}">
                <a16:creationId xmlns:a16="http://schemas.microsoft.com/office/drawing/2014/main" id="{8841BFB4-785A-4B57-8ECE-3ACE21CA560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56077027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0999536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 73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7AC0A5-46D0-4CC9-B14F-ADBFD8F165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8721"/>
            <a:ext cx="4707671" cy="1225650"/>
          </a:xfrm>
        </p:spPr>
        <p:txBody>
          <a:bodyPr anchor="b">
            <a:normAutofit/>
          </a:bodyPr>
          <a:lstStyle/>
          <a:p>
            <a:r>
              <a:rPr lang="en-US" sz="3800" b="1">
                <a:solidFill>
                  <a:schemeClr val="bg1"/>
                </a:solidFill>
              </a:rPr>
              <a:t>Purpose</a:t>
            </a:r>
            <a:endParaRPr lang="en-US" sz="3800">
              <a:solidFill>
                <a:schemeClr val="bg1"/>
              </a:solidFill>
            </a:endParaRPr>
          </a:p>
        </p:txBody>
      </p: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1873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4027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0" name="Picture 2" descr="Person Holding White Light Bulb">
            <a:extLst>
              <a:ext uri="{FF2B5EF4-FFF2-40B4-BE49-F238E27FC236}">
                <a16:creationId xmlns:a16="http://schemas.microsoft.com/office/drawing/2014/main" id="{4C813C3A-2989-49B3-A434-0E84777E80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79"/>
          <a:stretch/>
        </p:blipFill>
        <p:spPr bwMode="auto">
          <a:xfrm>
            <a:off x="6525453" y="10"/>
            <a:ext cx="5666547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12E135C-A5C4-41A7-BFE9-8D5B71B9EA6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73220328"/>
              </p:ext>
            </p:extLst>
          </p:nvPr>
        </p:nvGraphicFramePr>
        <p:xfrm>
          <a:off x="897769" y="1909192"/>
          <a:ext cx="4586513" cy="36477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3169020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AE3A595-6D77-46BC-9E77-9F31BC186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803325"/>
            <a:ext cx="5314536" cy="1325563"/>
          </a:xfrm>
        </p:spPr>
        <p:txBody>
          <a:bodyPr>
            <a:normAutofit/>
          </a:bodyPr>
          <a:lstStyle/>
          <a:p>
            <a:r>
              <a:rPr lang="en-US"/>
              <a:t>Project Workflow</a:t>
            </a:r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CF62D2A7-8207-488C-9F46-316BA81A16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8278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100" name="Picture 4" descr="White Dry-erase Board With Red Diagram">
            <a:extLst>
              <a:ext uri="{FF2B5EF4-FFF2-40B4-BE49-F238E27FC236}">
                <a16:creationId xmlns:a16="http://schemas.microsoft.com/office/drawing/2014/main" id="{ADCA6630-4BF1-461D-96EA-C0942AF222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64" r="2" b="2"/>
          <a:stretch/>
        </p:blipFill>
        <p:spPr bwMode="auto">
          <a:xfrm>
            <a:off x="6750141" y="-2"/>
            <a:ext cx="5441859" cy="5654940"/>
          </a:xfrm>
          <a:custGeom>
            <a:avLst/>
            <a:gdLst/>
            <a:ahLst/>
            <a:cxnLst/>
            <a:rect l="l" t="t" r="r" b="b"/>
            <a:pathLst>
              <a:path w="5441859" h="5654940">
                <a:moveTo>
                  <a:pt x="1041368" y="0"/>
                </a:moveTo>
                <a:lnTo>
                  <a:pt x="5441859" y="0"/>
                </a:lnTo>
                <a:lnTo>
                  <a:pt x="5441859" y="4820612"/>
                </a:lnTo>
                <a:lnTo>
                  <a:pt x="5285166" y="4957981"/>
                </a:lnTo>
                <a:cubicBezTo>
                  <a:pt x="4729628" y="5394557"/>
                  <a:pt x="4029081" y="5654940"/>
                  <a:pt x="3267719" y="5654940"/>
                </a:cubicBezTo>
                <a:cubicBezTo>
                  <a:pt x="1463008" y="5654940"/>
                  <a:pt x="0" y="4191932"/>
                  <a:pt x="0" y="2387221"/>
                </a:cubicBezTo>
                <a:cubicBezTo>
                  <a:pt x="0" y="1484866"/>
                  <a:pt x="365752" y="667936"/>
                  <a:pt x="957093" y="7659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Content Placeholder 4">
            <a:extLst>
              <a:ext uri="{FF2B5EF4-FFF2-40B4-BE49-F238E27FC236}">
                <a16:creationId xmlns:a16="http://schemas.microsoft.com/office/drawing/2014/main" id="{1ECF14C6-AE52-4E7D-8918-F8855B6A830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54340790"/>
              </p:ext>
            </p:extLst>
          </p:nvPr>
        </p:nvGraphicFramePr>
        <p:xfrm>
          <a:off x="762000" y="2279018"/>
          <a:ext cx="5314543" cy="3375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9217356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red and black heart illustration">
            <a:extLst>
              <a:ext uri="{FF2B5EF4-FFF2-40B4-BE49-F238E27FC236}">
                <a16:creationId xmlns:a16="http://schemas.microsoft.com/office/drawing/2014/main" id="{8EEE75BD-8227-4392-B6B0-C094AB60D2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314" r="9091" b="23148"/>
          <a:stretch/>
        </p:blipFill>
        <p:spPr bwMode="auto">
          <a:xfrm>
            <a:off x="3523488" y="10"/>
            <a:ext cx="866851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4C88F67-B883-4230-9649-2ACC4A48A9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Data Acquisition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279633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</TotalTime>
  <Words>2635</Words>
  <Application>Microsoft Office PowerPoint</Application>
  <PresentationFormat>Widescreen</PresentationFormat>
  <Paragraphs>363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34</vt:i4>
      </vt:variant>
    </vt:vector>
  </HeadingPairs>
  <TitlesOfParts>
    <vt:vector size="39" baseType="lpstr">
      <vt:lpstr>Arial</vt:lpstr>
      <vt:lpstr>Calibri</vt:lpstr>
      <vt:lpstr>Calibri Light</vt:lpstr>
      <vt:lpstr>Office Theme</vt:lpstr>
      <vt:lpstr>1_Office Theme</vt:lpstr>
      <vt:lpstr>Clustering Analysis of Potential Locations for Virtual Hotel Business Expansion in South Jakarta, Indonesia</vt:lpstr>
      <vt:lpstr>Introduction</vt:lpstr>
      <vt:lpstr>Preface</vt:lpstr>
      <vt:lpstr>Business Problem</vt:lpstr>
      <vt:lpstr>Guests Satisfactory Measures</vt:lpstr>
      <vt:lpstr>Project Goals</vt:lpstr>
      <vt:lpstr>Purpose</vt:lpstr>
      <vt:lpstr>Project Workflow</vt:lpstr>
      <vt:lpstr>Data Acquisition</vt:lpstr>
      <vt:lpstr>Required Data</vt:lpstr>
      <vt:lpstr>Data Sources</vt:lpstr>
      <vt:lpstr>Area of Observation</vt:lpstr>
      <vt:lpstr>Extracted Hotels Data</vt:lpstr>
      <vt:lpstr>POI Data Categories</vt:lpstr>
      <vt:lpstr>Hotels and POIs Data Combined</vt:lpstr>
      <vt:lpstr>Nearby POI Counts</vt:lpstr>
      <vt:lpstr>Developing Classification Machine Learning</vt:lpstr>
      <vt:lpstr>Variables</vt:lpstr>
      <vt:lpstr>Feature Engineering</vt:lpstr>
      <vt:lpstr>Train and Test Dataset Split</vt:lpstr>
      <vt:lpstr>Classification Algorithms and Accuracy Measurement</vt:lpstr>
      <vt:lpstr>Model’s Performances</vt:lpstr>
      <vt:lpstr>Exploring New Potential Locations</vt:lpstr>
      <vt:lpstr>Workflows</vt:lpstr>
      <vt:lpstr>Example for Locations with High Predicted Rating</vt:lpstr>
      <vt:lpstr>Plot for Potential and Non-Potential Points</vt:lpstr>
      <vt:lpstr>Clusters of Potential Area for Development</vt:lpstr>
      <vt:lpstr>Central Addresses for Potential Area (1 – 10 out of 60)</vt:lpstr>
      <vt:lpstr>Central Addresses for Potential Area (11 – 20 out of 60)</vt:lpstr>
      <vt:lpstr>Central Addresses for Potential Area (21 – 30 out of 60)</vt:lpstr>
      <vt:lpstr>Central Addresses for Potential Area (31 – 40 out of 60)</vt:lpstr>
      <vt:lpstr>Central Addresses for Potential Area (41 – 50 out of 60)</vt:lpstr>
      <vt:lpstr>Central Addresses for Potential Area (51 – 60 out of 60)</vt:lpstr>
      <vt:lpstr>Results and Conclusion  Along the project, we have done these things: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Clustering Analysis of Potential Locations for Virtual Hotel Business Expansion in South Jakarta, Indonesia</dc:title>
  <dc:creator>HADRAZI Imam</dc:creator>
  <cp:lastModifiedBy>HADRAZI Imam</cp:lastModifiedBy>
  <cp:revision>2</cp:revision>
  <dcterms:created xsi:type="dcterms:W3CDTF">2020-08-19T15:38:19Z</dcterms:created>
  <dcterms:modified xsi:type="dcterms:W3CDTF">2020-08-19T16:02:04Z</dcterms:modified>
</cp:coreProperties>
</file>